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681" r:id="rId4"/>
    <p:sldMasterId id="2147483698" r:id="rId5"/>
  </p:sldMasterIdLst>
  <p:notesMasterIdLst>
    <p:notesMasterId r:id="rId11"/>
  </p:notesMasterIdLst>
  <p:sldIdLst>
    <p:sldId id="262" r:id="rId6"/>
    <p:sldId id="2147482642" r:id="rId7"/>
    <p:sldId id="2147482640" r:id="rId8"/>
    <p:sldId id="2147482643" r:id="rId9"/>
    <p:sldId id="2147482644" r:id="rId10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819004-34C2-2487-CF44-0140626224AE}" name="Ignacio MUNIOZGUREN GARCIA (ACER)" initials="IM" userId="S::Ignacio.MUNIOZGURENGARCIA@acer.europa.eu::b4b68ca2-c786-40d7-af41-7249f9a11048" providerId="AD"/>
  <p188:author id="{8951E06B-C8BB-77AA-20EC-EA554340A74B}" name="Francesco ROSSETTO (ACER)" initials="FR" userId="S::Francesco.ROSSETTO@acer.europa.eu::c6cd9935-312a-4555-8e4e-60e3acefa9b1" providerId="AD"/>
  <p188:author id="{BFC0B8BC-3138-C6BD-AB17-47BD4081D14F}" name="Mathieu FRANSEN (ACER)" initials="MF" userId="S::Mathieu.FRANSEN@acer.europa.eu::f7fb3780-5afe-4de0-99ac-d1f55bcc0839" providerId="AD"/>
  <p188:author id="{5A6F74DC-A8E6-EC91-E3F1-E38F468BFE44}" name="Marco PAVESI (ACER)" initials="MP" userId="S::Marco.PAVESI@acer.europa.eu::134af129-df23-40e5-a2cc-4de7050c948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FEE"/>
    <a:srgbClr val="F7E4B3"/>
    <a:srgbClr val="F2D58A"/>
    <a:srgbClr val="CDFFE4"/>
    <a:srgbClr val="96CD78"/>
    <a:srgbClr val="D1E0FF"/>
    <a:srgbClr val="3678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09D7CB-6CB9-40FE-0BDB-124203251D26}" v="8" dt="2026-09-30T13:09:42.407"/>
    <p1510:client id="{7F217844-7204-4A39-B92B-EA52786734B4}" v="229" dt="2026-09-30T14:58:43.7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GENCE-CREUX (ACER)" userId="S::christophe.gence-creux@acer.europa.eu::331e0e48-e93e-48c0-9298-5a5054040388" providerId="AD" clId="Web-{4509D7CB-6CB9-40FE-0BDB-124203251D26}"/>
    <pc:docChg chg="modSld">
      <pc:chgData name="Christophe GENCE-CREUX (ACER)" userId="S::christophe.gence-creux@acer.europa.eu::331e0e48-e93e-48c0-9298-5a5054040388" providerId="AD" clId="Web-{4509D7CB-6CB9-40FE-0BDB-124203251D26}" dt="2026-09-30T13:09:42.407" v="7" actId="20577"/>
      <pc:docMkLst>
        <pc:docMk/>
      </pc:docMkLst>
      <pc:sldChg chg="modSp">
        <pc:chgData name="Christophe GENCE-CREUX (ACER)" userId="S::christophe.gence-creux@acer.europa.eu::331e0e48-e93e-48c0-9298-5a5054040388" providerId="AD" clId="Web-{4509D7CB-6CB9-40FE-0BDB-124203251D26}" dt="2026-09-30T13:09:42.407" v="7" actId="20577"/>
        <pc:sldMkLst>
          <pc:docMk/>
          <pc:sldMk cId="590438659" sldId="2147482640"/>
        </pc:sldMkLst>
        <pc:spChg chg="mod">
          <ac:chgData name="Christophe GENCE-CREUX (ACER)" userId="S::christophe.gence-creux@acer.europa.eu::331e0e48-e93e-48c0-9298-5a5054040388" providerId="AD" clId="Web-{4509D7CB-6CB9-40FE-0BDB-124203251D26}" dt="2026-09-30T13:09:42.407" v="7" actId="20577"/>
          <ac:spMkLst>
            <pc:docMk/>
            <pc:sldMk cId="590438659" sldId="2147482640"/>
            <ac:spMk id="4" creationId="{FF61B036-EEFD-4037-C98A-C0AC5ADA89EB}"/>
          </ac:spMkLst>
        </pc:spChg>
      </pc:sldChg>
      <pc:sldChg chg="modSp">
        <pc:chgData name="Christophe GENCE-CREUX (ACER)" userId="S::christophe.gence-creux@acer.europa.eu::331e0e48-e93e-48c0-9298-5a5054040388" providerId="AD" clId="Web-{4509D7CB-6CB9-40FE-0BDB-124203251D26}" dt="2026-09-30T13:08:38.858" v="3" actId="20577"/>
        <pc:sldMkLst>
          <pc:docMk/>
          <pc:sldMk cId="3342415509" sldId="2147482642"/>
        </pc:sldMkLst>
        <pc:spChg chg="mod">
          <ac:chgData name="Christophe GENCE-CREUX (ACER)" userId="S::christophe.gence-creux@acer.europa.eu::331e0e48-e93e-48c0-9298-5a5054040388" providerId="AD" clId="Web-{4509D7CB-6CB9-40FE-0BDB-124203251D26}" dt="2026-09-30T13:08:38.858" v="3" actId="20577"/>
          <ac:spMkLst>
            <pc:docMk/>
            <pc:sldMk cId="3342415509" sldId="2147482642"/>
            <ac:spMk id="4" creationId="{5925D5F7-F236-1CDE-181D-74A6C4A5CA84}"/>
          </ac:spMkLst>
        </pc:spChg>
      </pc:sldChg>
    </pc:docChg>
  </pc:docChgLst>
  <pc:docChgLst>
    <pc:chgData name="Francesco ROSSETTO (ACER)" userId="c6cd9935-312a-4555-8e4e-60e3acefa9b1" providerId="ADAL" clId="{79076A5D-9060-4C24-8D9E-29F850EE5F2B}"/>
    <pc:docChg chg="undo custSel addSld delSld modSld sldOrd modNotesMaster">
      <pc:chgData name="Francesco ROSSETTO (ACER)" userId="c6cd9935-312a-4555-8e4e-60e3acefa9b1" providerId="ADAL" clId="{79076A5D-9060-4C24-8D9E-29F850EE5F2B}" dt="2026-10-01T07:26:43.063" v="79814" actId="20577"/>
      <pc:docMkLst>
        <pc:docMk/>
      </pc:docMkLst>
      <pc:sldChg chg="delSp modSp mod">
        <pc:chgData name="Francesco ROSSETTO (ACER)" userId="c6cd9935-312a-4555-8e4e-60e3acefa9b1" providerId="ADAL" clId="{79076A5D-9060-4C24-8D9E-29F850EE5F2B}" dt="2026-09-24T14:43:54.150" v="74416" actId="20577"/>
        <pc:sldMkLst>
          <pc:docMk/>
          <pc:sldMk cId="3192954264" sldId="262"/>
        </pc:sldMkLst>
        <pc:spChg chg="mod">
          <ac:chgData name="Francesco ROSSETTO (ACER)" userId="c6cd9935-312a-4555-8e4e-60e3acefa9b1" providerId="ADAL" clId="{79076A5D-9060-4C24-8D9E-29F850EE5F2B}" dt="2026-09-24T14:43:54.150" v="74416" actId="20577"/>
          <ac:spMkLst>
            <pc:docMk/>
            <pc:sldMk cId="3192954264" sldId="262"/>
            <ac:spMk id="4" creationId="{BA107D70-9816-2D4B-8551-36AD55B23ABB}"/>
          </ac:spMkLst>
        </pc:spChg>
      </pc:sldChg>
      <pc:sldChg chg="addSp delSp modSp add del mod modCm">
        <pc:chgData name="Francesco ROSSETTO (ACER)" userId="c6cd9935-312a-4555-8e4e-60e3acefa9b1" providerId="ADAL" clId="{79076A5D-9060-4C24-8D9E-29F850EE5F2B}" dt="2026-10-01T07:25:39.164" v="79803" actId="20577"/>
        <pc:sldMkLst>
          <pc:docMk/>
          <pc:sldMk cId="590438659" sldId="2147482640"/>
        </pc:sldMkLst>
        <pc:spChg chg="mod">
          <ac:chgData name="Francesco ROSSETTO (ACER)" userId="c6cd9935-312a-4555-8e4e-60e3acefa9b1" providerId="ADAL" clId="{79076A5D-9060-4C24-8D9E-29F850EE5F2B}" dt="2026-09-28T08:58:48.523" v="74963" actId="20577"/>
          <ac:spMkLst>
            <pc:docMk/>
            <pc:sldMk cId="590438659" sldId="2147482640"/>
            <ac:spMk id="2" creationId="{B7CCD4D1-58CF-98A3-A79D-C0B9BF8E976E}"/>
          </ac:spMkLst>
        </pc:spChg>
        <pc:spChg chg="add del mod">
          <ac:chgData name="Francesco ROSSETTO (ACER)" userId="c6cd9935-312a-4555-8e4e-60e3acefa9b1" providerId="ADAL" clId="{79076A5D-9060-4C24-8D9E-29F850EE5F2B}" dt="2026-10-01T07:25:39.164" v="79803" actId="20577"/>
          <ac:spMkLst>
            <pc:docMk/>
            <pc:sldMk cId="590438659" sldId="2147482640"/>
            <ac:spMk id="4" creationId="{FF61B036-EEFD-4037-C98A-C0AC5ADA89EB}"/>
          </ac:spMkLst>
        </pc:spChg>
        <pc:spChg chg="add mod">
          <ac:chgData name="Francesco ROSSETTO (ACER)" userId="c6cd9935-312a-4555-8e4e-60e3acefa9b1" providerId="ADAL" clId="{79076A5D-9060-4C24-8D9E-29F850EE5F2B}" dt="2026-09-29T13:47:44.387" v="77193" actId="27636"/>
          <ac:spMkLst>
            <pc:docMk/>
            <pc:sldMk cId="590438659" sldId="2147482640"/>
            <ac:spMk id="5" creationId="{D2338942-678F-45F5-D99E-7B1DFDBFDD94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Francesco ROSSETTO (ACER)" userId="c6cd9935-312a-4555-8e4e-60e3acefa9b1" providerId="ADAL" clId="{79076A5D-9060-4C24-8D9E-29F850EE5F2B}" dt="2026-09-29T12:30:50.125" v="77174" actId="20577"/>
              <pc2:cmMkLst xmlns:pc2="http://schemas.microsoft.com/office/powerpoint/2019/9/main/command">
                <pc:docMk/>
                <pc:sldMk cId="590438659" sldId="2147482640"/>
                <pc2:cmMk id="{26550B62-2E57-4F96-B07C-890764639A34}"/>
              </pc2:cmMkLst>
            </pc226:cmChg>
            <pc226:cmChg xmlns:pc226="http://schemas.microsoft.com/office/powerpoint/2022/06/main/command" chg="mod">
              <pc226:chgData name="Francesco ROSSETTO (ACER)" userId="c6cd9935-312a-4555-8e4e-60e3acefa9b1" providerId="ADAL" clId="{79076A5D-9060-4C24-8D9E-29F850EE5F2B}" dt="2026-09-29T12:30:50.125" v="77174" actId="20577"/>
              <pc2:cmMkLst xmlns:pc2="http://schemas.microsoft.com/office/powerpoint/2019/9/main/command">
                <pc:docMk/>
                <pc:sldMk cId="590438659" sldId="2147482640"/>
                <pc2:cmMk id="{6824B1CD-3BC1-4B65-A20C-C90F88CC9D02}"/>
              </pc2:cmMkLst>
            </pc226:cmChg>
          </p:ext>
        </pc:extLst>
      </pc:sldChg>
      <pc:sldChg chg="delSp modSp add mod">
        <pc:chgData name="Francesco ROSSETTO (ACER)" userId="c6cd9935-312a-4555-8e4e-60e3acefa9b1" providerId="ADAL" clId="{79076A5D-9060-4C24-8D9E-29F850EE5F2B}" dt="2026-10-01T07:20:50.246" v="79802" actId="255"/>
        <pc:sldMkLst>
          <pc:docMk/>
          <pc:sldMk cId="3342415509" sldId="2147482642"/>
        </pc:sldMkLst>
        <pc:spChg chg="mod">
          <ac:chgData name="Francesco ROSSETTO (ACER)" userId="c6cd9935-312a-4555-8e4e-60e3acefa9b1" providerId="ADAL" clId="{79076A5D-9060-4C24-8D9E-29F850EE5F2B}" dt="2026-09-28T08:57:29.002" v="74878" actId="20577"/>
          <ac:spMkLst>
            <pc:docMk/>
            <pc:sldMk cId="3342415509" sldId="2147482642"/>
            <ac:spMk id="2" creationId="{2DB5C84B-7DD9-ABA4-3991-7F2D70CA54C6}"/>
          </ac:spMkLst>
        </pc:spChg>
        <pc:spChg chg="mod">
          <ac:chgData name="Francesco ROSSETTO (ACER)" userId="c6cd9935-312a-4555-8e4e-60e3acefa9b1" providerId="ADAL" clId="{79076A5D-9060-4C24-8D9E-29F850EE5F2B}" dt="2026-10-01T07:20:50.246" v="79802" actId="255"/>
          <ac:spMkLst>
            <pc:docMk/>
            <pc:sldMk cId="3342415509" sldId="2147482642"/>
            <ac:spMk id="4" creationId="{5925D5F7-F236-1CDE-181D-74A6C4A5CA84}"/>
          </ac:spMkLst>
        </pc:spChg>
      </pc:sldChg>
      <pc:sldChg chg="addSp modSp add mod modCm">
        <pc:chgData name="Francesco ROSSETTO (ACER)" userId="c6cd9935-312a-4555-8e4e-60e3acefa9b1" providerId="ADAL" clId="{79076A5D-9060-4C24-8D9E-29F850EE5F2B}" dt="2026-09-30T12:38:12.161" v="77312" actId="20577"/>
        <pc:sldMkLst>
          <pc:docMk/>
          <pc:sldMk cId="3329857210" sldId="2147482643"/>
        </pc:sldMkLst>
        <pc:spChg chg="mod">
          <ac:chgData name="Francesco ROSSETTO (ACER)" userId="c6cd9935-312a-4555-8e4e-60e3acefa9b1" providerId="ADAL" clId="{79076A5D-9060-4C24-8D9E-29F850EE5F2B}" dt="2026-09-28T14:51:24.382" v="76367" actId="20577"/>
          <ac:spMkLst>
            <pc:docMk/>
            <pc:sldMk cId="3329857210" sldId="2147482643"/>
            <ac:spMk id="2" creationId="{C45CF167-27FA-40DF-D0C7-64531CDEB203}"/>
          </ac:spMkLst>
        </pc:spChg>
        <pc:spChg chg="mod">
          <ac:chgData name="Francesco ROSSETTO (ACER)" userId="c6cd9935-312a-4555-8e4e-60e3acefa9b1" providerId="ADAL" clId="{79076A5D-9060-4C24-8D9E-29F850EE5F2B}" dt="2026-09-30T12:38:12.161" v="77312" actId="20577"/>
          <ac:spMkLst>
            <pc:docMk/>
            <pc:sldMk cId="3329857210" sldId="2147482643"/>
            <ac:spMk id="4" creationId="{53443794-FDF9-4957-1076-5E79D5F8AA9D}"/>
          </ac:spMkLst>
        </pc:spChg>
        <pc:spChg chg="mod">
          <ac:chgData name="Francesco ROSSETTO (ACER)" userId="c6cd9935-312a-4555-8e4e-60e3acefa9b1" providerId="ADAL" clId="{79076A5D-9060-4C24-8D9E-29F850EE5F2B}" dt="2026-09-30T12:22:29.882" v="77298" actId="113"/>
          <ac:spMkLst>
            <pc:docMk/>
            <pc:sldMk cId="3329857210" sldId="2147482643"/>
            <ac:spMk id="5" creationId="{898CC5BA-9701-C3AE-23FE-8B3A402F0881}"/>
          </ac:spMkLst>
        </pc:spChg>
        <pc:spChg chg="add mod">
          <ac:chgData name="Francesco ROSSETTO (ACER)" userId="c6cd9935-312a-4555-8e4e-60e3acefa9b1" providerId="ADAL" clId="{79076A5D-9060-4C24-8D9E-29F850EE5F2B}" dt="2026-09-28T14:15:00.049" v="75809" actId="403"/>
          <ac:spMkLst>
            <pc:docMk/>
            <pc:sldMk cId="3329857210" sldId="2147482643"/>
            <ac:spMk id="7" creationId="{CD8463FA-0546-8958-F818-6EA335811041}"/>
          </ac:spMkLst>
        </pc:spChg>
        <pc:spChg chg="add mod">
          <ac:chgData name="Francesco ROSSETTO (ACER)" userId="c6cd9935-312a-4555-8e4e-60e3acefa9b1" providerId="ADAL" clId="{79076A5D-9060-4C24-8D9E-29F850EE5F2B}" dt="2026-09-30T12:20:43.320" v="77273" actId="20577"/>
          <ac:spMkLst>
            <pc:docMk/>
            <pc:sldMk cId="3329857210" sldId="2147482643"/>
            <ac:spMk id="11" creationId="{88F0B158-E47B-DA56-55B1-2E227EAD5C18}"/>
          </ac:spMkLst>
        </pc:spChg>
        <pc:picChg chg="add mod">
          <ac:chgData name="Francesco ROSSETTO (ACER)" userId="c6cd9935-312a-4555-8e4e-60e3acefa9b1" providerId="ADAL" clId="{79076A5D-9060-4C24-8D9E-29F850EE5F2B}" dt="2026-09-28T14:11:12.502" v="75778" actId="1076"/>
          <ac:picMkLst>
            <pc:docMk/>
            <pc:sldMk cId="3329857210" sldId="2147482643"/>
            <ac:picMk id="9" creationId="{BC08FFF1-FC74-D56B-6F0B-1417CD8FBE19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Francesco ROSSETTO (ACER)" userId="c6cd9935-312a-4555-8e4e-60e3acefa9b1" providerId="ADAL" clId="{79076A5D-9060-4C24-8D9E-29F850EE5F2B}" dt="2026-09-29T13:48:04.728" v="77198" actId="20577"/>
              <pc2:cmMkLst xmlns:pc2="http://schemas.microsoft.com/office/powerpoint/2019/9/main/command">
                <pc:docMk/>
                <pc:sldMk cId="3329857210" sldId="2147482643"/>
                <pc2:cmMk id="{E6D55254-CEB3-464A-B7AD-C885C471BCF4}"/>
              </pc2:cmMkLst>
            </pc226:cmChg>
            <pc226:cmChg xmlns:pc226="http://schemas.microsoft.com/office/powerpoint/2022/06/main/command" chg="mod">
              <pc226:chgData name="Francesco ROSSETTO (ACER)" userId="c6cd9935-312a-4555-8e4e-60e3acefa9b1" providerId="ADAL" clId="{79076A5D-9060-4C24-8D9E-29F850EE5F2B}" dt="2026-09-29T13:48:31.617" v="77237" actId="20577"/>
              <pc2:cmMkLst xmlns:pc2="http://schemas.microsoft.com/office/powerpoint/2019/9/main/command">
                <pc:docMk/>
                <pc:sldMk cId="3329857210" sldId="2147482643"/>
                <pc2:cmMk id="{F616E9A7-D0A6-461F-AEE5-C0C1ACD88640}"/>
              </pc2:cmMkLst>
            </pc226:cmChg>
          </p:ext>
        </pc:extLst>
      </pc:sldChg>
      <pc:sldChg chg="new del">
        <pc:chgData name="Francesco ROSSETTO (ACER)" userId="c6cd9935-312a-4555-8e4e-60e3acefa9b1" providerId="ADAL" clId="{79076A5D-9060-4C24-8D9E-29F850EE5F2B}" dt="2026-09-30T13:31:25.945" v="77314" actId="680"/>
        <pc:sldMkLst>
          <pc:docMk/>
          <pc:sldMk cId="261220039" sldId="2147482644"/>
        </pc:sldMkLst>
      </pc:sldChg>
      <pc:sldChg chg="addSp delSp modSp add mod">
        <pc:chgData name="Francesco ROSSETTO (ACER)" userId="c6cd9935-312a-4555-8e4e-60e3acefa9b1" providerId="ADAL" clId="{79076A5D-9060-4C24-8D9E-29F850EE5F2B}" dt="2026-10-01T07:26:43.063" v="79814" actId="20577"/>
        <pc:sldMkLst>
          <pc:docMk/>
          <pc:sldMk cId="4060192777" sldId="2147482644"/>
        </pc:sldMkLst>
        <pc:spChg chg="mod">
          <ac:chgData name="Francesco ROSSETTO (ACER)" userId="c6cd9935-312a-4555-8e4e-60e3acefa9b1" providerId="ADAL" clId="{79076A5D-9060-4C24-8D9E-29F850EE5F2B}" dt="2026-09-30T14:09:42.827" v="78529" actId="20577"/>
          <ac:spMkLst>
            <pc:docMk/>
            <pc:sldMk cId="4060192777" sldId="2147482644"/>
            <ac:spMk id="2" creationId="{1FCE5B0C-968E-8150-F09C-49F71E36976D}"/>
          </ac:spMkLst>
        </pc:spChg>
        <pc:spChg chg="del">
          <ac:chgData name="Francesco ROSSETTO (ACER)" userId="c6cd9935-312a-4555-8e4e-60e3acefa9b1" providerId="ADAL" clId="{79076A5D-9060-4C24-8D9E-29F850EE5F2B}" dt="2026-09-30T13:31:43.836" v="77331" actId="478"/>
          <ac:spMkLst>
            <pc:docMk/>
            <pc:sldMk cId="4060192777" sldId="2147482644"/>
            <ac:spMk id="4" creationId="{2BAE7470-2D10-ACE6-8622-88513C320BFC}"/>
          </ac:spMkLst>
        </pc:spChg>
        <pc:spChg chg="del">
          <ac:chgData name="Francesco ROSSETTO (ACER)" userId="c6cd9935-312a-4555-8e4e-60e3acefa9b1" providerId="ADAL" clId="{79076A5D-9060-4C24-8D9E-29F850EE5F2B}" dt="2026-09-30T13:31:40.678" v="77330" actId="478"/>
          <ac:spMkLst>
            <pc:docMk/>
            <pc:sldMk cId="4060192777" sldId="2147482644"/>
            <ac:spMk id="5" creationId="{72A81558-0D04-E15C-684B-49DBA5B6E1F1}"/>
          </ac:spMkLst>
        </pc:spChg>
        <pc:spChg chg="add del mod">
          <ac:chgData name="Francesco ROSSETTO (ACER)" userId="c6cd9935-312a-4555-8e4e-60e3acefa9b1" providerId="ADAL" clId="{79076A5D-9060-4C24-8D9E-29F850EE5F2B}" dt="2026-09-30T13:44:57.872" v="77332" actId="478"/>
          <ac:spMkLst>
            <pc:docMk/>
            <pc:sldMk cId="4060192777" sldId="2147482644"/>
            <ac:spMk id="7" creationId="{FE5FC45C-FF6B-11EE-A739-05D778E4EE9D}"/>
          </ac:spMkLst>
        </pc:spChg>
        <pc:spChg chg="add mod">
          <ac:chgData name="Francesco ROSSETTO (ACER)" userId="c6cd9935-312a-4555-8e4e-60e3acefa9b1" providerId="ADAL" clId="{79076A5D-9060-4C24-8D9E-29F850EE5F2B}" dt="2026-10-01T07:26:43.063" v="79814" actId="20577"/>
          <ac:spMkLst>
            <pc:docMk/>
            <pc:sldMk cId="4060192777" sldId="2147482644"/>
            <ac:spMk id="9" creationId="{8C9B4991-3211-C633-ECAD-A0B764B1AEF0}"/>
          </ac:spMkLst>
        </pc:spChg>
        <pc:spChg chg="add mod">
          <ac:chgData name="Francesco ROSSETTO (ACER)" userId="c6cd9935-312a-4555-8e4e-60e3acefa9b1" providerId="ADAL" clId="{79076A5D-9060-4C24-8D9E-29F850EE5F2B}" dt="2026-09-30T14:19:45.927" v="79147" actId="20577"/>
          <ac:spMkLst>
            <pc:docMk/>
            <pc:sldMk cId="4060192777" sldId="2147482644"/>
            <ac:spMk id="10" creationId="{0965E2FC-01C8-CB14-FF97-CE39EE39120B}"/>
          </ac:spMkLst>
        </pc:spChg>
      </pc:sldChg>
    </pc:docChg>
  </pc:docChgLst>
  <pc:docChgLst>
    <pc:chgData name="Ignacio MUNIOZGUREN GARCIA (ACER)" userId="b4b68ca2-c786-40d7-af41-7249f9a11048" providerId="ADAL" clId="{CDC096FD-8EAC-4BDE-B14E-9756A891EA09}"/>
    <pc:docChg chg="modSld">
      <pc:chgData name="Ignacio MUNIOZGUREN GARCIA (ACER)" userId="b4b68ca2-c786-40d7-af41-7249f9a11048" providerId="ADAL" clId="{CDC096FD-8EAC-4BDE-B14E-9756A891EA09}" dt="2026-09-29T09:21:16.530" v="22" actId="6549"/>
      <pc:docMkLst>
        <pc:docMk/>
      </pc:docMkLst>
      <pc:sldChg chg="modSp mod">
        <pc:chgData name="Ignacio MUNIOZGUREN GARCIA (ACER)" userId="b4b68ca2-c786-40d7-af41-7249f9a11048" providerId="ADAL" clId="{CDC096FD-8EAC-4BDE-B14E-9756A891EA09}" dt="2026-09-29T09:21:16.530" v="22" actId="6549"/>
        <pc:sldMkLst>
          <pc:docMk/>
          <pc:sldMk cId="590438659" sldId="2147482640"/>
        </pc:sldMkLst>
        <pc:spChg chg="mod">
          <ac:chgData name="Ignacio MUNIOZGUREN GARCIA (ACER)" userId="b4b68ca2-c786-40d7-af41-7249f9a11048" providerId="ADAL" clId="{CDC096FD-8EAC-4BDE-B14E-9756A891EA09}" dt="2026-09-29T09:21:16.530" v="22" actId="6549"/>
          <ac:spMkLst>
            <pc:docMk/>
            <pc:sldMk cId="590438659" sldId="2147482640"/>
            <ac:spMk id="4" creationId="{FF61B036-EEFD-4037-C98A-C0AC5ADA89E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2B42A-F003-7844-8052-5E3E1572E6B1}" type="datetimeFigureOut">
              <a:rPr lang="en-SI" smtClean="0"/>
              <a:t>10/01/2026</a:t>
            </a:fld>
            <a:endParaRPr lang="en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0490D-1782-EA44-A3A5-3F8539CC8581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369117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png"/><Relationship Id="rId7" Type="http://schemas.openxmlformats.org/officeDocument/2006/relationships/hyperlink" Target="https://www.acer.europa.eu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hyperlink" Target="mailto:info@acer.europa.eu" TargetMode="External"/><Relationship Id="rId5" Type="http://schemas.openxmlformats.org/officeDocument/2006/relationships/image" Target="../media/image9.png"/><Relationship Id="rId10" Type="http://schemas.openxmlformats.org/officeDocument/2006/relationships/hyperlink" Target="https://si.linkedin.com/company/eu-acer" TargetMode="External"/><Relationship Id="rId4" Type="http://schemas.openxmlformats.org/officeDocument/2006/relationships/image" Target="../media/image8.png"/><Relationship Id="rId9" Type="http://schemas.openxmlformats.org/officeDocument/2006/relationships/hyperlink" Target="https://twitter.com/EU_ACER" TargetMode="Externa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hyperlink" Target="https://www.acer.europa.eu/" TargetMode="External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hyperlink" Target="mailto:info@acer.europa.eu" TargetMode="External"/><Relationship Id="rId11" Type="http://schemas.openxmlformats.org/officeDocument/2006/relationships/hyperlink" Target="https://www.acer.europa.eu/the-agency/careers/vacancies" TargetMode="External"/><Relationship Id="rId5" Type="http://schemas.openxmlformats.org/officeDocument/2006/relationships/image" Target="../media/image8.png"/><Relationship Id="rId10" Type="http://schemas.openxmlformats.org/officeDocument/2006/relationships/image" Target="../media/image14.png"/><Relationship Id="rId4" Type="http://schemas.openxmlformats.org/officeDocument/2006/relationships/image" Target="../media/image7.png"/><Relationship Id="rId9" Type="http://schemas.openxmlformats.org/officeDocument/2006/relationships/image" Target="../media/image13.png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hyperlink" Target="https://si.linkedin.com/company/eu-acer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hyperlink" Target="https://www.acer.europa.eu/" TargetMode="External"/><Relationship Id="rId5" Type="http://schemas.openxmlformats.org/officeDocument/2006/relationships/hyperlink" Target="mailto:info@acer.europa.eu" TargetMode="External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7A1C639-99B2-4A4E-A848-FCDF8B8CE19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694D6CEC-7C5A-3644-8542-9DB48BE16B9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SI"/>
              <a:t>Title of the presentation background image</a:t>
            </a:r>
            <a:endParaRPr lang="en-US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ED035378-5C01-FC45-A1F5-C4ADE23D92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4A4C6FB-EF59-2346-BFA1-FB3C5245B1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672E73E-3525-BB44-983C-F70D53BE1A0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A045888-6C49-FA42-9E30-31F472686958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1A3E8283-122A-EE4D-BF9E-A311305585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73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E58104-D31B-2A46-9D9A-EA9CD0F81CF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5591749C-D1A3-984F-AFA4-5ECC1907F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SI"/>
              <a:t>Title of the presentation background image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8EE8584F-776F-CE43-B82A-08901CB04C7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5928C1-AE23-4C47-B754-890FE72745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678BD"/>
          </a:solidFill>
          <a:ln>
            <a:solidFill>
              <a:srgbClr val="3678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38795F-832F-7A41-BFE2-2AA1C1E129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9C0C623-2D29-9141-8B28-8E51290D708C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6614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Renew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29079-BBF9-2449-9D35-924610060F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SI"/>
              <a:t>Title of the presentation background image</a:t>
            </a:r>
            <a:endParaRPr lang="en-US"/>
          </a:p>
        </p:txBody>
      </p:sp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ubtitle 2">
            <a:extLst>
              <a:ext uri="{FF2B5EF4-FFF2-40B4-BE49-F238E27FC236}">
                <a16:creationId xmlns:a16="http://schemas.microsoft.com/office/drawing/2014/main" id="{49C593FC-B38D-F24A-AAA6-81EAFBB41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5245AF-6641-7A4E-B23C-A79A6745B2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A4D4D13F-CFA2-0543-9CCE-43109CFF0D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EEF1F50-700F-AD4F-8758-1949A3E3D040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1332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Glob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29079-BBF9-2449-9D35-924610060F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5591749C-D1A3-984F-AFA4-5ECC1907F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SI"/>
              <a:t>Title of the presentation background image</a:t>
            </a:r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DB95523F-D147-4043-8292-0F1CB1A989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32859F-D5F4-A040-A623-C48B68772D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4002CDB1-8A22-DE41-8438-596048C9385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56049DD-4F2F-B546-BAC1-DA9580223C20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7979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REM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29079-BBF9-2449-9D35-924610060F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5591749C-D1A3-984F-AFA4-5ECC1907F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SI"/>
              <a:t>Title of the presentation on renewable energy background image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0C75DC-8031-B34F-8CD7-0B5EA60E28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CD2130-0C59-A24E-87B6-47C3253CAE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E5E6D44-AD3D-734B-8CDF-7885FFE9E6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DE95D42-62A6-3A49-9013-2E0E801F3882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7240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G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29079-BBF9-2449-9D35-924610060F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00" y="337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5591749C-D1A3-984F-AFA4-5ECC1907F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SI"/>
              <a:t>Title of the presentation background image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0C75DC-8031-B34F-8CD7-0B5EA60E28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E1B9A39-2722-B14F-B50F-862F6D6956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00" y="337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0989843-35E4-554E-857E-B8B4D858E4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D6A3406-20DF-EC41-B915-E2FEFD2C7051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0571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l-SI"/>
              <a:t>Agenda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943D43-28BC-8C40-90F1-1912F94F2F9A}"/>
              </a:ext>
            </a:extLst>
          </p:cNvPr>
          <p:cNvSpPr/>
          <p:nvPr/>
        </p:nvSpPr>
        <p:spPr>
          <a:xfrm>
            <a:off x="0" y="6281998"/>
            <a:ext cx="12192000" cy="5760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E16D21-2873-7F4D-BC1C-4DCC7B7156B8}" type="slidenum">
              <a:rPr lang="en-SI" smtClean="0"/>
              <a:pPr/>
              <a:t>‹#›</a:t>
            </a:fld>
            <a:endParaRPr lang="en-S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426D3AD-FEF8-4340-934D-46D6144F23E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12572" y="1427034"/>
            <a:ext cx="8734362" cy="4351338"/>
          </a:xfrm>
        </p:spPr>
        <p:txBody>
          <a:bodyPr/>
          <a:lstStyle>
            <a:lvl1pPr marL="342900" indent="-342900">
              <a:buClr>
                <a:srgbClr val="3678BD"/>
              </a:buClr>
              <a:buFont typeface="Wingdings" pitchFamily="2" charset="2"/>
              <a:buChar char="§"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Agenda item number one</a:t>
            </a:r>
          </a:p>
          <a:p>
            <a:pPr lvl="0"/>
            <a:r>
              <a:rPr lang="en-GB"/>
              <a:t>Agenda item number two</a:t>
            </a:r>
          </a:p>
          <a:p>
            <a:pPr lvl="0"/>
            <a:r>
              <a:rPr lang="en-GB"/>
              <a:t>Agenda item number three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099C54-E6D9-104F-897A-7F57E35A63C7}"/>
              </a:ext>
            </a:extLst>
          </p:cNvPr>
          <p:cNvSpPr/>
          <p:nvPr userDrawn="1"/>
        </p:nvSpPr>
        <p:spPr>
          <a:xfrm>
            <a:off x="0" y="6281998"/>
            <a:ext cx="12192000" cy="576002"/>
          </a:xfrm>
          <a:prstGeom prst="rect">
            <a:avLst/>
          </a:prstGeom>
          <a:solidFill>
            <a:srgbClr val="3678BD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563383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6000" y="1066800"/>
            <a:ext cx="10800000" cy="3084787"/>
          </a:xfrm>
        </p:spPr>
        <p:txBody>
          <a:bodyPr anchor="ctr">
            <a:normAutofit/>
          </a:bodyPr>
          <a:lstStyle>
            <a:lvl1pPr algn="l">
              <a:defRPr sz="6000"/>
            </a:lvl1pPr>
          </a:lstStyle>
          <a:p>
            <a:r>
              <a:rPr lang="en-GB"/>
              <a:t>Section title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94800" y="4410075"/>
            <a:ext cx="10800000" cy="1476376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Section subtitle / Speaker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CD5DFA-08FC-8B49-A7E1-FB3F1B9A3465}"/>
              </a:ext>
            </a:extLst>
          </p:cNvPr>
          <p:cNvCxnSpPr>
            <a:cxnSpLocks/>
          </p:cNvCxnSpPr>
          <p:nvPr/>
        </p:nvCxnSpPr>
        <p:spPr>
          <a:xfrm>
            <a:off x="696000" y="4166100"/>
            <a:ext cx="1080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8F4285B-4D3D-5548-9399-8AD26F3535EF}"/>
              </a:ext>
            </a:extLst>
          </p:cNvPr>
          <p:cNvCxnSpPr>
            <a:cxnSpLocks/>
          </p:cNvCxnSpPr>
          <p:nvPr userDrawn="1"/>
        </p:nvCxnSpPr>
        <p:spPr>
          <a:xfrm>
            <a:off x="696000" y="4166100"/>
            <a:ext cx="1080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6538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CEC7484-A3E3-C74A-BC15-3E18069ACD90}"/>
              </a:ext>
            </a:extLst>
          </p:cNvPr>
          <p:cNvSpPr/>
          <p:nvPr/>
        </p:nvSpPr>
        <p:spPr>
          <a:xfrm>
            <a:off x="-9524" y="1057274"/>
            <a:ext cx="12201524" cy="52247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6000" y="1057274"/>
            <a:ext cx="10800000" cy="3094314"/>
          </a:xfrm>
        </p:spPr>
        <p:txBody>
          <a:bodyPr anchor="ctr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Section title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96000" y="4410075"/>
            <a:ext cx="10800000" cy="1476376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Section subtitle / Speaker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CD5DFA-08FC-8B49-A7E1-FB3F1B9A3465}"/>
              </a:ext>
            </a:extLst>
          </p:cNvPr>
          <p:cNvCxnSpPr>
            <a:cxnSpLocks/>
          </p:cNvCxnSpPr>
          <p:nvPr/>
        </p:nvCxnSpPr>
        <p:spPr>
          <a:xfrm>
            <a:off x="696000" y="4166100"/>
            <a:ext cx="10800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2857FDB7-1C3A-C549-A253-EB50D4889C5F}"/>
              </a:ext>
            </a:extLst>
          </p:cNvPr>
          <p:cNvSpPr/>
          <p:nvPr userDrawn="1"/>
        </p:nvSpPr>
        <p:spPr>
          <a:xfrm>
            <a:off x="-9524" y="1057274"/>
            <a:ext cx="12201524" cy="5224724"/>
          </a:xfrm>
          <a:prstGeom prst="rect">
            <a:avLst/>
          </a:prstGeom>
          <a:solidFill>
            <a:srgbClr val="3678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D00337A-AC4A-D343-827D-292CAE51444C}"/>
              </a:ext>
            </a:extLst>
          </p:cNvPr>
          <p:cNvCxnSpPr>
            <a:cxnSpLocks/>
          </p:cNvCxnSpPr>
          <p:nvPr userDrawn="1"/>
        </p:nvCxnSpPr>
        <p:spPr>
          <a:xfrm>
            <a:off x="696000" y="4166100"/>
            <a:ext cx="10800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4189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CEC7484-A3E3-C74A-BC15-3E18069ACD90}"/>
              </a:ext>
            </a:extLst>
          </p:cNvPr>
          <p:cNvSpPr/>
          <p:nvPr/>
        </p:nvSpPr>
        <p:spPr>
          <a:xfrm>
            <a:off x="0" y="1057274"/>
            <a:ext cx="12192000" cy="52247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6000" y="1057273"/>
            <a:ext cx="10800000" cy="3094314"/>
          </a:xfrm>
        </p:spPr>
        <p:txBody>
          <a:bodyPr anchor="ctr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Section title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96000" y="4410075"/>
            <a:ext cx="10776000" cy="1476376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Section subtitle / Speaker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CD5DFA-08FC-8B49-A7E1-FB3F1B9A3465}"/>
              </a:ext>
            </a:extLst>
          </p:cNvPr>
          <p:cNvCxnSpPr>
            <a:cxnSpLocks/>
          </p:cNvCxnSpPr>
          <p:nvPr/>
        </p:nvCxnSpPr>
        <p:spPr>
          <a:xfrm>
            <a:off x="696000" y="4166100"/>
            <a:ext cx="10800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766E8835-A464-844A-9F9C-F68DF4DB45A8}"/>
              </a:ext>
            </a:extLst>
          </p:cNvPr>
          <p:cNvSpPr/>
          <p:nvPr userDrawn="1"/>
        </p:nvSpPr>
        <p:spPr>
          <a:xfrm>
            <a:off x="0" y="1057274"/>
            <a:ext cx="12192000" cy="5224724"/>
          </a:xfrm>
          <a:prstGeom prst="rect">
            <a:avLst/>
          </a:prstGeom>
          <a:solidFill>
            <a:srgbClr val="96CD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2149027-1E91-A641-9F78-DEE96BEF964E}"/>
              </a:ext>
            </a:extLst>
          </p:cNvPr>
          <p:cNvCxnSpPr>
            <a:cxnSpLocks/>
          </p:cNvCxnSpPr>
          <p:nvPr userDrawn="1"/>
        </p:nvCxnSpPr>
        <p:spPr>
          <a:xfrm>
            <a:off x="696000" y="4166100"/>
            <a:ext cx="10800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3075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1/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Slide title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85750" indent="-285750">
              <a:lnSpc>
                <a:spcPct val="120000"/>
              </a:lnSpc>
              <a:buClr>
                <a:srgbClr val="3678BD"/>
              </a:buClr>
              <a:buFont typeface="Arial" panose="020B0604020202020204" pitchFamily="34" charset="0"/>
              <a:buChar char="•"/>
              <a:defRPr sz="1800"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360701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2/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Slide title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4850" y="1377949"/>
            <a:ext cx="5181600" cy="4498975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2pPr>
            <a:lvl3pPr marL="9144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8875" y="1377950"/>
            <a:ext cx="5181600" cy="450850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2000"/>
            </a:lvl2pPr>
            <a:lvl3pPr marL="914400" indent="0">
              <a:buFont typeface="Arial" panose="020B0604020202020204" pitchFamily="34" charset="0"/>
              <a:buNone/>
              <a:defRPr sz="2000"/>
            </a:lvl3pPr>
            <a:lvl4pPr marL="1371600" indent="0">
              <a:buFont typeface="Arial" panose="020B0604020202020204" pitchFamily="34" charset="0"/>
              <a:buNone/>
              <a:defRPr sz="2000"/>
            </a:lvl4pPr>
            <a:lvl5pPr marL="1828800" indent="0">
              <a:buFont typeface="Arial" panose="020B0604020202020204" pitchFamily="34" charset="0"/>
              <a:buNone/>
              <a:defRPr sz="20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40787401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/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Slide title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4850" y="1377949"/>
            <a:ext cx="3305175" cy="4498975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2pPr>
            <a:lvl3pPr marL="9144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2498FB5-8216-1548-B0EF-EBF44C50486A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90825" y="1377949"/>
            <a:ext cx="3305175" cy="4498975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2pPr>
            <a:lvl3pPr marL="9144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AA53F0A-0D78-F94E-BF9C-8ACC2184155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443412" y="1377949"/>
            <a:ext cx="3305175" cy="4498975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2pPr>
            <a:lvl3pPr marL="9144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9227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3/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Slide title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04850" y="1377949"/>
            <a:ext cx="3305175" cy="4498975"/>
          </a:xfrm>
        </p:spPr>
        <p:txBody>
          <a:bodyPr>
            <a:normAutofit/>
          </a:bodyPr>
          <a:lstStyle>
            <a:lvl1pPr marL="285750" indent="-285750">
              <a:lnSpc>
                <a:spcPct val="120000"/>
              </a:lnSpc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</a:defRPr>
            </a:lvl1pPr>
            <a:lvl2pPr marL="742950" indent="-285750"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</a:defRPr>
            </a:lvl2pPr>
            <a:lvl3pPr marL="9144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Bullet list 1</a:t>
            </a:r>
          </a:p>
          <a:p>
            <a:pPr lvl="0"/>
            <a:r>
              <a:rPr lang="en-GB"/>
              <a:t>Bullet list 2</a:t>
            </a:r>
          </a:p>
          <a:p>
            <a:pPr lvl="0"/>
            <a:r>
              <a:rPr lang="en-GB"/>
              <a:t>Bullet list 3</a:t>
            </a:r>
          </a:p>
          <a:p>
            <a:pPr lvl="1"/>
            <a:r>
              <a:rPr lang="en-GB"/>
              <a:t>Level 2 Bullet list 1</a:t>
            </a:r>
          </a:p>
          <a:p>
            <a:pPr lvl="1"/>
            <a:r>
              <a:rPr lang="en-GB"/>
              <a:t>Level 2 Bullet list 2</a:t>
            </a:r>
          </a:p>
          <a:p>
            <a:pPr lvl="1"/>
            <a:r>
              <a:rPr lang="en-GB"/>
              <a:t>Level 2 Bullet list 3</a:t>
            </a:r>
          </a:p>
          <a:p>
            <a:pPr lvl="0"/>
            <a:r>
              <a:rPr lang="en-GB"/>
              <a:t>Bullet list 4</a:t>
            </a:r>
          </a:p>
          <a:p>
            <a:pPr lvl="1"/>
            <a:r>
              <a:rPr lang="en-GB"/>
              <a:t>Level 2 Bullet list 4</a:t>
            </a:r>
          </a:p>
          <a:p>
            <a:pPr lvl="1"/>
            <a:r>
              <a:rPr lang="en-GB"/>
              <a:t>Level 2 Bullet list 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AA53F0A-0D78-F94E-BF9C-8ACC2184155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443412" y="1377949"/>
            <a:ext cx="7028588" cy="4498975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2pPr>
            <a:lvl3pPr marL="9144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65474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CEC7484-A3E3-C74A-BC15-3E18069ACD90}"/>
              </a:ext>
            </a:extLst>
          </p:cNvPr>
          <p:cNvSpPr/>
          <p:nvPr/>
        </p:nvSpPr>
        <p:spPr>
          <a:xfrm>
            <a:off x="-9524" y="0"/>
            <a:ext cx="12201524" cy="5362575"/>
          </a:xfrm>
          <a:prstGeom prst="rect">
            <a:avLst/>
          </a:prstGeom>
          <a:solidFill>
            <a:srgbClr val="3678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6000" y="1057274"/>
            <a:ext cx="10800000" cy="3094314"/>
          </a:xfrm>
        </p:spPr>
        <p:txBody>
          <a:bodyPr anchor="ctr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Thank you.</a:t>
            </a:r>
            <a:br>
              <a:rPr lang="en-GB"/>
            </a:br>
            <a:r>
              <a:rPr lang="en-GB"/>
              <a:t>Any questions?</a:t>
            </a: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F1D9E9-0C93-624B-9861-30471BCD6B8F}"/>
              </a:ext>
            </a:extLst>
          </p:cNvPr>
          <p:cNvSpPr/>
          <p:nvPr userDrawn="1"/>
        </p:nvSpPr>
        <p:spPr>
          <a:xfrm>
            <a:off x="-9524" y="4698000"/>
            <a:ext cx="12200400" cy="21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A9C4BA8-0AF4-D648-AE98-33A2D2A473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98000"/>
            <a:ext cx="4411916" cy="21600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B12CBEB-0DAC-8F4B-9A0A-2BFD123ED617}"/>
              </a:ext>
            </a:extLst>
          </p:cNvPr>
          <p:cNvCxnSpPr/>
          <p:nvPr/>
        </p:nvCxnSpPr>
        <p:spPr>
          <a:xfrm>
            <a:off x="4411916" y="5219700"/>
            <a:ext cx="0" cy="110308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EC4F1F8D-6A04-F7BD-FB1E-02CD5F52A6E0}"/>
              </a:ext>
            </a:extLst>
          </p:cNvPr>
          <p:cNvSpPr txBox="1">
            <a:spLocks/>
          </p:cNvSpPr>
          <p:nvPr userDrawn="1"/>
        </p:nvSpPr>
        <p:spPr>
          <a:xfrm>
            <a:off x="9019848" y="5800726"/>
            <a:ext cx="2747156" cy="522056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0" i="0" kern="1200" spc="-15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Inter" panose="020B0502030000000004" pitchFamily="34" charset="0"/>
              </a:defRPr>
            </a:lvl1pPr>
          </a:lstStyle>
          <a:p>
            <a:pPr>
              <a:lnSpc>
                <a:spcPts val="1800"/>
              </a:lnSpc>
            </a:pPr>
            <a:r>
              <a:rPr lang="en-GB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@</a:t>
            </a:r>
            <a:r>
              <a:rPr lang="en-GB" sz="1300" spc="0" err="1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eu_acer</a:t>
            </a:r>
            <a:endParaRPr lang="en-GB" sz="1300" spc="0">
              <a:latin typeface="Arial" panose="020B0604020202020204" pitchFamily="34" charset="0"/>
              <a:ea typeface="Inter" panose="020B0502030000000004" pitchFamily="34" charset="0"/>
              <a:cs typeface="Arial" panose="020B0604020202020204" pitchFamily="34" charset="0"/>
            </a:endParaRPr>
          </a:p>
          <a:p>
            <a:pPr>
              <a:lnSpc>
                <a:spcPts val="1800"/>
              </a:lnSpc>
            </a:pPr>
            <a:r>
              <a:rPr lang="en-GB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linkedin.com/company/</a:t>
            </a:r>
            <a:r>
              <a:rPr lang="sl-SI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eu</a:t>
            </a:r>
            <a:r>
              <a:rPr lang="en-GB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-</a:t>
            </a:r>
            <a:r>
              <a:rPr lang="sl-SI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acer</a:t>
            </a:r>
            <a:endParaRPr lang="en-GB" sz="1300" spc="0">
              <a:latin typeface="Arial" panose="020B0604020202020204" pitchFamily="34" charset="0"/>
              <a:ea typeface="Inter" panose="020B05020300000000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B1C5CD0-60DE-4903-A668-5BDD545C7A18}"/>
              </a:ext>
            </a:extLst>
          </p:cNvPr>
          <p:cNvGrpSpPr/>
          <p:nvPr userDrawn="1"/>
        </p:nvGrpSpPr>
        <p:grpSpPr>
          <a:xfrm>
            <a:off x="5993437" y="5800726"/>
            <a:ext cx="2563387" cy="529025"/>
            <a:chOff x="6806479" y="5800726"/>
            <a:chExt cx="2563387" cy="529025"/>
          </a:xfrm>
        </p:grpSpPr>
        <p:sp>
          <p:nvSpPr>
            <p:cNvPr id="11" name="Title 1">
              <a:extLst>
                <a:ext uri="{FF2B5EF4-FFF2-40B4-BE49-F238E27FC236}">
                  <a16:creationId xmlns:a16="http://schemas.microsoft.com/office/drawing/2014/main" id="{AB1F54ED-67EF-C16A-BE17-DB8FC07C4E5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7062279" y="5800726"/>
              <a:ext cx="2307587" cy="522056"/>
            </a:xfrm>
            <a:prstGeom prst="rect">
              <a:avLst/>
            </a:prstGeom>
          </p:spPr>
          <p:txBody>
            <a:bodyPr vert="horz" lIns="0" tIns="0" rIns="0" bIns="0" rtlCol="0" anchor="b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500" b="0" i="0" kern="1200" spc="-150">
                  <a:solidFill>
                    <a:schemeClr val="tx1"/>
                  </a:solidFill>
                  <a:latin typeface="Inter" panose="020B0502030000000004" pitchFamily="34" charset="0"/>
                  <a:ea typeface="Inter" panose="020B0502030000000004" pitchFamily="34" charset="0"/>
                  <a:cs typeface="Inter" panose="020B0502030000000004" pitchFamily="34" charset="0"/>
                </a:defRPr>
              </a:lvl1pPr>
            </a:lstStyle>
            <a:p>
              <a:pPr>
                <a:lnSpc>
                  <a:spcPts val="1800"/>
                </a:lnSpc>
              </a:pPr>
              <a:r>
                <a:rPr lang="en-GB" sz="1300" u="none" spc="0" err="1">
                  <a:latin typeface="Arial" panose="020B0604020202020204" pitchFamily="34" charset="0"/>
                  <a:ea typeface="Inter" panose="020B0502030000000004" pitchFamily="34" charset="0"/>
                  <a:cs typeface="Arial" panose="020B0604020202020204" pitchFamily="34" charset="0"/>
                </a:rPr>
                <a:t>info@acer.europa.eu</a:t>
              </a:r>
              <a:endParaRPr lang="en-GB" sz="1300" u="none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endParaRPr>
            </a:p>
            <a:p>
              <a:pPr>
                <a:lnSpc>
                  <a:spcPts val="1800"/>
                </a:lnSpc>
              </a:pPr>
              <a:r>
                <a:rPr lang="en-GB" sz="1300" spc="0">
                  <a:latin typeface="Arial" panose="020B0604020202020204" pitchFamily="34" charset="0"/>
                  <a:ea typeface="Inter" panose="020B0502030000000004" pitchFamily="34" charset="0"/>
                  <a:cs typeface="Arial" panose="020B0604020202020204" pitchFamily="34" charset="0"/>
                </a:rPr>
                <a:t>acer.europa.eu</a:t>
              </a:r>
              <a:endParaRPr lang="en-SI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8816656-D67F-45E6-4ED8-BB5CA6701B3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6808398" y="5925525"/>
              <a:ext cx="180000" cy="1800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D1B88CA-E5E0-282A-8F07-9F75DEAC527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6806479" y="6149751"/>
              <a:ext cx="180000" cy="180000"/>
            </a:xfrm>
            <a:prstGeom prst="rect">
              <a:avLst/>
            </a:prstGeom>
          </p:spPr>
        </p:pic>
      </p:grpSp>
      <p:pic>
        <p:nvPicPr>
          <p:cNvPr id="16" name="Picture 15" descr="A blue x on a black background&#10;&#10;Description automatically generated">
            <a:extLst>
              <a:ext uri="{FF2B5EF4-FFF2-40B4-BE49-F238E27FC236}">
                <a16:creationId xmlns:a16="http://schemas.microsoft.com/office/drawing/2014/main" id="{77273225-559F-A4F8-318A-C3FC452C292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781798" y="5932671"/>
            <a:ext cx="155038" cy="158526"/>
          </a:xfrm>
          <a:prstGeom prst="rect">
            <a:avLst/>
          </a:prstGeom>
        </p:spPr>
      </p:pic>
      <p:sp>
        <p:nvSpPr>
          <p:cNvPr id="18" name="Rectangle 17">
            <a:hlinkClick r:id="rId6"/>
            <a:extLst>
              <a:ext uri="{FF2B5EF4-FFF2-40B4-BE49-F238E27FC236}">
                <a16:creationId xmlns:a16="http://schemas.microsoft.com/office/drawing/2014/main" id="{828AE29B-B177-153A-29B9-33BF40CB0789}"/>
              </a:ext>
            </a:extLst>
          </p:cNvPr>
          <p:cNvSpPr/>
          <p:nvPr userDrawn="1"/>
        </p:nvSpPr>
        <p:spPr>
          <a:xfrm>
            <a:off x="5959475" y="5925525"/>
            <a:ext cx="1892299" cy="165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hlinkClick r:id="rId7"/>
            <a:extLst>
              <a:ext uri="{FF2B5EF4-FFF2-40B4-BE49-F238E27FC236}">
                <a16:creationId xmlns:a16="http://schemas.microsoft.com/office/drawing/2014/main" id="{19F1626E-8FCA-4B04-ABBA-5FFDEF995347}"/>
              </a:ext>
            </a:extLst>
          </p:cNvPr>
          <p:cNvSpPr/>
          <p:nvPr userDrawn="1"/>
        </p:nvSpPr>
        <p:spPr>
          <a:xfrm>
            <a:off x="5998440" y="6157110"/>
            <a:ext cx="1383436" cy="165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" name="Picture 19" descr="Icon&#10;&#10;Description automatically generated">
            <a:extLst>
              <a:ext uri="{FF2B5EF4-FFF2-40B4-BE49-F238E27FC236}">
                <a16:creationId xmlns:a16="http://schemas.microsoft.com/office/drawing/2014/main" id="{0F80A4FF-6690-55FF-FD64-A1AA0FF817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/>
          <a:srcRect r="12743"/>
          <a:stretch/>
        </p:blipFill>
        <p:spPr>
          <a:xfrm>
            <a:off x="8781798" y="6144981"/>
            <a:ext cx="181555" cy="175836"/>
          </a:xfrm>
          <a:prstGeom prst="rect">
            <a:avLst/>
          </a:prstGeom>
        </p:spPr>
      </p:pic>
      <p:sp>
        <p:nvSpPr>
          <p:cNvPr id="22" name="Rectangle 21">
            <a:hlinkClick r:id="rId9"/>
            <a:extLst>
              <a:ext uri="{FF2B5EF4-FFF2-40B4-BE49-F238E27FC236}">
                <a16:creationId xmlns:a16="http://schemas.microsoft.com/office/drawing/2014/main" id="{2812435B-E248-E899-B2DF-788C86333D62}"/>
              </a:ext>
            </a:extLst>
          </p:cNvPr>
          <p:cNvSpPr/>
          <p:nvPr userDrawn="1"/>
        </p:nvSpPr>
        <p:spPr>
          <a:xfrm>
            <a:off x="8781798" y="5930057"/>
            <a:ext cx="1060702" cy="165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hlinkClick r:id="rId10"/>
            <a:extLst>
              <a:ext uri="{FF2B5EF4-FFF2-40B4-BE49-F238E27FC236}">
                <a16:creationId xmlns:a16="http://schemas.microsoft.com/office/drawing/2014/main" id="{F41C04BB-ADE7-5B91-5B50-E540BB16B5B7}"/>
              </a:ext>
            </a:extLst>
          </p:cNvPr>
          <p:cNvSpPr/>
          <p:nvPr userDrawn="1"/>
        </p:nvSpPr>
        <p:spPr>
          <a:xfrm>
            <a:off x="8781798" y="6137051"/>
            <a:ext cx="2502151" cy="165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35303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7A1C639-99B2-4A4E-A848-FCDF8B8CE19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694D6CEC-7C5A-3644-8542-9DB48BE16B9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SI"/>
              <a:t>Title of the presentation</a:t>
            </a:r>
            <a:endParaRPr lang="en-US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ED035378-5C01-FC45-A1F5-C4ADE23D92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i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4A4C6FB-EF59-2346-BFA1-FB3C5245B1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1490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E58104-D31B-2A46-9D9A-EA9CD0F81CF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678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5591749C-D1A3-984F-AFA4-5ECC1907F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SI"/>
              <a:t>Title of the presentation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8EE8584F-776F-CE43-B82A-08901CB04C7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2134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Renew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29079-BBF9-2449-9D35-924610060F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SI"/>
              <a:t>Title of the presentation</a:t>
            </a:r>
            <a:endParaRPr lang="en-US"/>
          </a:p>
        </p:txBody>
      </p:sp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ubtitle 2">
            <a:extLst>
              <a:ext uri="{FF2B5EF4-FFF2-40B4-BE49-F238E27FC236}">
                <a16:creationId xmlns:a16="http://schemas.microsoft.com/office/drawing/2014/main" id="{49C593FC-B38D-F24A-AAA6-81EAFBB41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6307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Glob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29079-BBF9-2449-9D35-924610060F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5591749C-D1A3-984F-AFA4-5ECC1907F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SI"/>
              <a:t>Title of the presentation</a:t>
            </a:r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DB95523F-D147-4043-8292-0F1CB1A989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8922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REM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29079-BBF9-2449-9D35-924610060F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5591749C-D1A3-984F-AFA4-5ECC1907F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SI"/>
              <a:t>Title of the presentation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0C75DC-8031-B34F-8CD7-0B5EA60E28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2387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G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29079-BBF9-2449-9D35-924610060F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00" y="337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5591749C-D1A3-984F-AFA4-5ECC1907F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SI"/>
              <a:t>Title of the presentation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0C75DC-8031-B34F-8CD7-0B5EA60E28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3759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l-SI"/>
              <a:t>Agenda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943D43-28BC-8C40-90F1-1912F94F2F9A}"/>
              </a:ext>
            </a:extLst>
          </p:cNvPr>
          <p:cNvSpPr/>
          <p:nvPr userDrawn="1"/>
        </p:nvSpPr>
        <p:spPr>
          <a:xfrm>
            <a:off x="0" y="6281998"/>
            <a:ext cx="12192000" cy="576002"/>
          </a:xfrm>
          <a:prstGeom prst="rect">
            <a:avLst/>
          </a:prstGeom>
          <a:solidFill>
            <a:srgbClr val="3678BD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E16D21-2873-7F4D-BC1C-4DCC7B7156B8}" type="slidenum">
              <a:rPr lang="en-SI" smtClean="0"/>
              <a:pPr/>
              <a:t>‹#›</a:t>
            </a:fld>
            <a:endParaRPr lang="en-S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426D3AD-FEF8-4340-934D-46D6144F23E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12572" y="1511374"/>
            <a:ext cx="8734362" cy="4351338"/>
          </a:xfrm>
        </p:spPr>
        <p:txBody>
          <a:bodyPr/>
          <a:lstStyle>
            <a:lvl1pPr marL="342900" indent="-342900">
              <a:buClr>
                <a:srgbClr val="3678BD"/>
              </a:buClr>
              <a:buFont typeface="Wingdings" pitchFamily="2" charset="2"/>
              <a:buChar char="§"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Agenda item number one</a:t>
            </a:r>
          </a:p>
          <a:p>
            <a:pPr lvl="0"/>
            <a:r>
              <a:rPr lang="en-GB"/>
              <a:t>Agenda item number two</a:t>
            </a:r>
          </a:p>
          <a:p>
            <a:pPr lvl="0"/>
            <a:r>
              <a:rPr lang="en-GB"/>
              <a:t>Agenda item number three</a:t>
            </a:r>
          </a:p>
        </p:txBody>
      </p:sp>
    </p:spTree>
    <p:extLst>
      <p:ext uri="{BB962C8B-B14F-4D97-AF65-F5344CB8AC3E}">
        <p14:creationId xmlns:p14="http://schemas.microsoft.com/office/powerpoint/2010/main" val="42890335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3/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Slide title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4850" y="1377949"/>
            <a:ext cx="3305175" cy="4498975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2pPr>
            <a:lvl3pPr marL="9144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2498FB5-8216-1548-B0EF-EBF44C50486A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90825" y="1377949"/>
            <a:ext cx="3305175" cy="4498975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2pPr>
            <a:lvl3pPr marL="9144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AA53F0A-0D78-F94E-BF9C-8ACC2184155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443412" y="1377949"/>
            <a:ext cx="3305175" cy="4498975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2pPr>
            <a:lvl3pPr marL="9144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09316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3/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Slide title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04850" y="1377949"/>
            <a:ext cx="3305175" cy="4498975"/>
          </a:xfrm>
        </p:spPr>
        <p:txBody>
          <a:bodyPr>
            <a:normAutofit/>
          </a:bodyPr>
          <a:lstStyle>
            <a:lvl1pPr marL="285750" indent="-285750">
              <a:lnSpc>
                <a:spcPct val="120000"/>
              </a:lnSpc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</a:defRPr>
            </a:lvl1pPr>
            <a:lvl2pPr marL="742950" indent="-285750"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</a:defRPr>
            </a:lvl2pPr>
            <a:lvl3pPr marL="9144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Bullet list 1</a:t>
            </a:r>
          </a:p>
          <a:p>
            <a:pPr lvl="0"/>
            <a:r>
              <a:rPr lang="en-GB"/>
              <a:t>Bullet list 2</a:t>
            </a:r>
          </a:p>
          <a:p>
            <a:pPr lvl="0"/>
            <a:r>
              <a:rPr lang="en-GB"/>
              <a:t>Bullet list 3</a:t>
            </a:r>
          </a:p>
          <a:p>
            <a:pPr lvl="1"/>
            <a:r>
              <a:rPr lang="en-GB"/>
              <a:t>Level 2 Bullet list 1</a:t>
            </a:r>
          </a:p>
          <a:p>
            <a:pPr lvl="1"/>
            <a:r>
              <a:rPr lang="en-GB"/>
              <a:t>Level 2 Bullet list 2</a:t>
            </a:r>
          </a:p>
          <a:p>
            <a:pPr lvl="1"/>
            <a:r>
              <a:rPr lang="en-GB"/>
              <a:t>Level 2 Bullet list 3</a:t>
            </a:r>
          </a:p>
          <a:p>
            <a:pPr lvl="0"/>
            <a:r>
              <a:rPr lang="en-GB"/>
              <a:t>Bullet list 4</a:t>
            </a:r>
          </a:p>
          <a:p>
            <a:pPr lvl="1"/>
            <a:r>
              <a:rPr lang="en-GB"/>
              <a:t>Level 2 Bullet list 4</a:t>
            </a:r>
          </a:p>
          <a:p>
            <a:pPr lvl="1"/>
            <a:r>
              <a:rPr lang="en-GB"/>
              <a:t>Level 2 Bullet list 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AA53F0A-0D78-F94E-BF9C-8ACC2184155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443412" y="1377949"/>
            <a:ext cx="7028588" cy="4498975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2pPr>
            <a:lvl3pPr marL="9144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69613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Slide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D1E226AE-EA6F-8E04-A71F-F8CF29FE20B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2150" y="1419699"/>
            <a:ext cx="10794526" cy="449373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572446-B181-0CBD-2EE2-58A73F2D0F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1675" y="6281998"/>
            <a:ext cx="10795000" cy="576002"/>
          </a:xfrm>
        </p:spPr>
        <p:txBody>
          <a:bodyPr anchor="ctr"/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en-GB" sz="1000"/>
              <a:t>Note: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71379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7A1C639-99B2-4A4E-A848-FCDF8B8CE19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694D6CEC-7C5A-3644-8542-9DB48BE16B9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SI"/>
              <a:t>Title of the presentation background image</a:t>
            </a:r>
            <a:endParaRPr lang="en-US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ED035378-5C01-FC45-A1F5-C4ADE23D92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4A4C6FB-EF59-2346-BFA1-FB3C5245B1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672E73E-3525-BB44-983C-F70D53BE1A0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A045888-6C49-FA42-9E30-31F472686958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1A3E8283-122A-EE4D-BF9E-A311305585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0266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E58104-D31B-2A46-9D9A-EA9CD0F81CF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5591749C-D1A3-984F-AFA4-5ECC1907F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SI"/>
              <a:t>Title of the presentation background image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8EE8584F-776F-CE43-B82A-08901CB04C7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5928C1-AE23-4C47-B754-890FE72745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678BD"/>
          </a:solidFill>
          <a:ln>
            <a:solidFill>
              <a:srgbClr val="3678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38795F-832F-7A41-BFE2-2AA1C1E129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9C0C623-2D29-9141-8B28-8E51290D708C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63170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Renew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29079-BBF9-2449-9D35-924610060F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SI"/>
              <a:t>Title of the presentation background image</a:t>
            </a:r>
            <a:endParaRPr lang="en-US"/>
          </a:p>
        </p:txBody>
      </p:sp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ubtitle 2">
            <a:extLst>
              <a:ext uri="{FF2B5EF4-FFF2-40B4-BE49-F238E27FC236}">
                <a16:creationId xmlns:a16="http://schemas.microsoft.com/office/drawing/2014/main" id="{49C593FC-B38D-F24A-AAA6-81EAFBB41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5245AF-6641-7A4E-B23C-A79A6745B2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A4D4D13F-CFA2-0543-9CCE-43109CFF0D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EEF1F50-700F-AD4F-8758-1949A3E3D040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04713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Glob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29079-BBF9-2449-9D35-924610060F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5591749C-D1A3-984F-AFA4-5ECC1907F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SI"/>
              <a:t>Title of the presentation background image</a:t>
            </a:r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DB95523F-D147-4043-8292-0F1CB1A989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32859F-D5F4-A040-A623-C48B68772D8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4002CDB1-8A22-DE41-8438-596048C9385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56049DD-4F2F-B546-BAC1-DA9580223C20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05480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REM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29079-BBF9-2449-9D35-924610060F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5591749C-D1A3-984F-AFA4-5ECC1907F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SI"/>
              <a:t>Title of the presentation on renewable energy background image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0C75DC-8031-B34F-8CD7-0B5EA60E28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CD2130-0C59-A24E-87B6-47C3253CAE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E5E6D44-AD3D-734B-8CDF-7885FFE9E6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DE95D42-62A6-3A49-9013-2E0E801F3882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98949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G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29079-BBF9-2449-9D35-924610060F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00" y="337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5591749C-D1A3-984F-AFA4-5ECC1907F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SI"/>
              <a:t>Title of the presentation background image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0C75DC-8031-B34F-8CD7-0B5EA60E28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E1B9A39-2722-B14F-B50F-862F6D6956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00" y="337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0989843-35E4-554E-857E-B8B4D858E4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D6A3406-20DF-EC41-B915-E2FEFD2C7051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78716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l-SI"/>
              <a:t>Agenda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8E16D21-2873-7F4D-BC1C-4DCC7B7156B8}" type="slidenum">
              <a:rPr lang="en-SI" smtClean="0"/>
              <a:pPr/>
              <a:t>‹#›</a:t>
            </a:fld>
            <a:endParaRPr lang="en-S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426D3AD-FEF8-4340-934D-46D6144F23E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12572" y="1427034"/>
            <a:ext cx="8734362" cy="4351338"/>
          </a:xfrm>
        </p:spPr>
        <p:txBody>
          <a:bodyPr/>
          <a:lstStyle>
            <a:lvl1pPr marL="342900" indent="-342900">
              <a:buClr>
                <a:srgbClr val="3678BD"/>
              </a:buClr>
              <a:buFont typeface="Arial" panose="020B0604020202020204" pitchFamily="34" charset="0"/>
              <a:buChar char="•"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Agenda item number one</a:t>
            </a:r>
          </a:p>
          <a:p>
            <a:pPr lvl="0"/>
            <a:r>
              <a:rPr lang="en-GB"/>
              <a:t>Agenda item number two</a:t>
            </a:r>
          </a:p>
          <a:p>
            <a:pPr lvl="0"/>
            <a:r>
              <a:rPr lang="en-GB"/>
              <a:t>Agenda item number three</a:t>
            </a:r>
          </a:p>
        </p:txBody>
      </p:sp>
    </p:spTree>
    <p:extLst>
      <p:ext uri="{BB962C8B-B14F-4D97-AF65-F5344CB8AC3E}">
        <p14:creationId xmlns:p14="http://schemas.microsoft.com/office/powerpoint/2010/main" val="21659112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6000" y="1066800"/>
            <a:ext cx="10800000" cy="3084787"/>
          </a:xfrm>
        </p:spPr>
        <p:txBody>
          <a:bodyPr anchor="ctr">
            <a:normAutofit/>
          </a:bodyPr>
          <a:lstStyle>
            <a:lvl1pPr algn="l">
              <a:defRPr sz="6000"/>
            </a:lvl1pPr>
          </a:lstStyle>
          <a:p>
            <a:r>
              <a:rPr lang="en-GB"/>
              <a:t>Section title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94800" y="4410075"/>
            <a:ext cx="10800000" cy="1476376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Section subtitle / Speaker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CD5DFA-08FC-8B49-A7E1-FB3F1B9A3465}"/>
              </a:ext>
            </a:extLst>
          </p:cNvPr>
          <p:cNvCxnSpPr>
            <a:cxnSpLocks/>
          </p:cNvCxnSpPr>
          <p:nvPr/>
        </p:nvCxnSpPr>
        <p:spPr>
          <a:xfrm>
            <a:off x="696000" y="4166100"/>
            <a:ext cx="1080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8F4285B-4D3D-5548-9399-8AD26F3535EF}"/>
              </a:ext>
            </a:extLst>
          </p:cNvPr>
          <p:cNvCxnSpPr>
            <a:cxnSpLocks/>
          </p:cNvCxnSpPr>
          <p:nvPr userDrawn="1"/>
        </p:nvCxnSpPr>
        <p:spPr>
          <a:xfrm>
            <a:off x="696000" y="4166100"/>
            <a:ext cx="1080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19467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CD5DFA-08FC-8B49-A7E1-FB3F1B9A3465}"/>
              </a:ext>
            </a:extLst>
          </p:cNvPr>
          <p:cNvCxnSpPr>
            <a:cxnSpLocks/>
          </p:cNvCxnSpPr>
          <p:nvPr/>
        </p:nvCxnSpPr>
        <p:spPr>
          <a:xfrm>
            <a:off x="696000" y="4166100"/>
            <a:ext cx="1080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8F4285B-4D3D-5548-9399-8AD26F3535EF}"/>
              </a:ext>
            </a:extLst>
          </p:cNvPr>
          <p:cNvCxnSpPr>
            <a:cxnSpLocks/>
          </p:cNvCxnSpPr>
          <p:nvPr userDrawn="1"/>
        </p:nvCxnSpPr>
        <p:spPr>
          <a:xfrm>
            <a:off x="696000" y="4166100"/>
            <a:ext cx="1080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91367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CEC7484-A3E3-C74A-BC15-3E18069ACD90}"/>
              </a:ext>
            </a:extLst>
          </p:cNvPr>
          <p:cNvSpPr/>
          <p:nvPr/>
        </p:nvSpPr>
        <p:spPr>
          <a:xfrm>
            <a:off x="-9524" y="1057274"/>
            <a:ext cx="12201524" cy="52247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6000" y="1057274"/>
            <a:ext cx="10800000" cy="3094314"/>
          </a:xfrm>
        </p:spPr>
        <p:txBody>
          <a:bodyPr anchor="ctr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Section title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96000" y="4410075"/>
            <a:ext cx="10800000" cy="1476376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Section subtitle / Speaker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CD5DFA-08FC-8B49-A7E1-FB3F1B9A3465}"/>
              </a:ext>
            </a:extLst>
          </p:cNvPr>
          <p:cNvCxnSpPr>
            <a:cxnSpLocks/>
          </p:cNvCxnSpPr>
          <p:nvPr/>
        </p:nvCxnSpPr>
        <p:spPr>
          <a:xfrm>
            <a:off x="696000" y="4166100"/>
            <a:ext cx="10800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2857FDB7-1C3A-C549-A253-EB50D4889C5F}"/>
              </a:ext>
            </a:extLst>
          </p:cNvPr>
          <p:cNvSpPr/>
          <p:nvPr userDrawn="1"/>
        </p:nvSpPr>
        <p:spPr>
          <a:xfrm>
            <a:off x="-9524" y="1057274"/>
            <a:ext cx="12201524" cy="5224724"/>
          </a:xfrm>
          <a:prstGeom prst="rect">
            <a:avLst/>
          </a:prstGeom>
          <a:solidFill>
            <a:srgbClr val="3678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D00337A-AC4A-D343-827D-292CAE51444C}"/>
              </a:ext>
            </a:extLst>
          </p:cNvPr>
          <p:cNvCxnSpPr>
            <a:cxnSpLocks/>
          </p:cNvCxnSpPr>
          <p:nvPr userDrawn="1"/>
        </p:nvCxnSpPr>
        <p:spPr>
          <a:xfrm>
            <a:off x="696000" y="4166100"/>
            <a:ext cx="10800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115434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CEC7484-A3E3-C74A-BC15-3E18069ACD90}"/>
              </a:ext>
            </a:extLst>
          </p:cNvPr>
          <p:cNvSpPr/>
          <p:nvPr/>
        </p:nvSpPr>
        <p:spPr>
          <a:xfrm>
            <a:off x="0" y="1057274"/>
            <a:ext cx="12192000" cy="52247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6000" y="1057273"/>
            <a:ext cx="10800000" cy="3094314"/>
          </a:xfrm>
        </p:spPr>
        <p:txBody>
          <a:bodyPr anchor="ctr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Section title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96000" y="4410075"/>
            <a:ext cx="10776000" cy="1476376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Section subtitle / Speaker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CD5DFA-08FC-8B49-A7E1-FB3F1B9A3465}"/>
              </a:ext>
            </a:extLst>
          </p:cNvPr>
          <p:cNvCxnSpPr>
            <a:cxnSpLocks/>
          </p:cNvCxnSpPr>
          <p:nvPr/>
        </p:nvCxnSpPr>
        <p:spPr>
          <a:xfrm>
            <a:off x="696000" y="4166100"/>
            <a:ext cx="10800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766E8835-A464-844A-9F9C-F68DF4DB45A8}"/>
              </a:ext>
            </a:extLst>
          </p:cNvPr>
          <p:cNvSpPr/>
          <p:nvPr userDrawn="1"/>
        </p:nvSpPr>
        <p:spPr>
          <a:xfrm>
            <a:off x="0" y="1057274"/>
            <a:ext cx="12192000" cy="5224724"/>
          </a:xfrm>
          <a:prstGeom prst="rect">
            <a:avLst/>
          </a:prstGeom>
          <a:solidFill>
            <a:srgbClr val="96CD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2149027-1E91-A641-9F78-DEE96BEF964E}"/>
              </a:ext>
            </a:extLst>
          </p:cNvPr>
          <p:cNvCxnSpPr>
            <a:cxnSpLocks/>
          </p:cNvCxnSpPr>
          <p:nvPr userDrawn="1"/>
        </p:nvCxnSpPr>
        <p:spPr>
          <a:xfrm>
            <a:off x="696000" y="4166100"/>
            <a:ext cx="10800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78565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Slide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D1E226AE-EA6F-8E04-A71F-F8CF29FE20B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2150" y="1419699"/>
            <a:ext cx="10794526" cy="449373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572446-B181-0CBD-2EE2-58A73F2D0F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1675" y="6281998"/>
            <a:ext cx="10795000" cy="576002"/>
          </a:xfrm>
        </p:spPr>
        <p:txBody>
          <a:bodyPr anchor="ctr"/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en-GB" sz="1000"/>
              <a:t>Note: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38143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Slide title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06F9BC4-CF8C-772F-9195-B814823DA3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2148" y="1419225"/>
            <a:ext cx="5112000" cy="449373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3B23C84-6C45-F328-5274-82F5E437B8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4879" y="1419225"/>
            <a:ext cx="5111795" cy="449421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A43C831-5902-7C03-465A-7D4F43C5DB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1675" y="6281998"/>
            <a:ext cx="10795000" cy="576002"/>
          </a:xfrm>
        </p:spPr>
        <p:txBody>
          <a:bodyPr anchor="ctr"/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en-GB" sz="1000"/>
              <a:t>Note: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869629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Slide title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E5510D-5894-8F60-D6F3-33AF0FF0ED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5325" y="1412875"/>
            <a:ext cx="3365500" cy="45005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FE2512C-21AA-E327-5D03-1A8133AB4EF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47062" y="1419699"/>
            <a:ext cx="3305175" cy="45005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FE08F91-3F0D-F589-D0B0-A13BABD2C70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4000" y="1419698"/>
            <a:ext cx="3312000" cy="45005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A58DCCE-751B-B938-3B67-49ABF3AFEC8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1675" y="6281998"/>
            <a:ext cx="10795000" cy="576002"/>
          </a:xfrm>
        </p:spPr>
        <p:txBody>
          <a:bodyPr anchor="ctr"/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en-GB" sz="1000"/>
              <a:t>Note: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84631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Slide title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ABD817F-10FF-7F40-06F2-230C128282C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2149" y="1419698"/>
            <a:ext cx="3365500" cy="44989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E635199-6F05-644F-3150-FD4678CFF3C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47062" y="1419699"/>
            <a:ext cx="7056437" cy="45005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8E52891B-56CE-F625-1329-1183C5116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1675" y="6281998"/>
            <a:ext cx="10795000" cy="576002"/>
          </a:xfrm>
        </p:spPr>
        <p:txBody>
          <a:bodyPr anchor="ctr"/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en-GB" sz="1000"/>
              <a:t>Note: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8691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38">
          <p15:clr>
            <a:srgbClr val="FBAE40"/>
          </p15:clr>
        </p15:guide>
        <p15:guide id="3" pos="7242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Slide title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ABD817F-10FF-7F40-06F2-230C128282C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31649" y="1424687"/>
            <a:ext cx="3365500" cy="44989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E635199-6F05-644F-3150-FD4678CFF3C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1675" y="1419699"/>
            <a:ext cx="7056437" cy="45005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8E52891B-56CE-F625-1329-1183C5116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1675" y="6281998"/>
            <a:ext cx="10795000" cy="576002"/>
          </a:xfrm>
        </p:spPr>
        <p:txBody>
          <a:bodyPr anchor="ctr"/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en-GB" sz="1000"/>
              <a:t>Note: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52327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38">
          <p15:clr>
            <a:srgbClr val="FBAE40"/>
          </p15:clr>
        </p15:guide>
        <p15:guide id="3" pos="7242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 ACER Vacanc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CEC7484-A3E3-C74A-BC15-3E18069ACD90}"/>
              </a:ext>
            </a:extLst>
          </p:cNvPr>
          <p:cNvSpPr/>
          <p:nvPr/>
        </p:nvSpPr>
        <p:spPr>
          <a:xfrm>
            <a:off x="-9524" y="0"/>
            <a:ext cx="12201524" cy="5362575"/>
          </a:xfrm>
          <a:prstGeom prst="rect">
            <a:avLst/>
          </a:prstGeom>
          <a:solidFill>
            <a:srgbClr val="3678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 descr="A bright light in the dark&#10;&#10;Description automatically generated">
            <a:extLst>
              <a:ext uri="{FF2B5EF4-FFF2-40B4-BE49-F238E27FC236}">
                <a16:creationId xmlns:a16="http://schemas.microsoft.com/office/drawing/2014/main" id="{69271CE8-BA44-0305-7390-F6BFE747AE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34106" b="19048"/>
          <a:stretch/>
        </p:blipFill>
        <p:spPr>
          <a:xfrm>
            <a:off x="6358727" y="118270"/>
            <a:ext cx="5833270" cy="45807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6000" y="1057274"/>
            <a:ext cx="10800000" cy="3094314"/>
          </a:xfrm>
        </p:spPr>
        <p:txBody>
          <a:bodyPr anchor="ctr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Thank you.</a:t>
            </a:r>
            <a:br>
              <a:rPr lang="en-GB"/>
            </a:br>
            <a:r>
              <a:rPr lang="en-GB"/>
              <a:t>Any questions?</a:t>
            </a: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F1D9E9-0C93-624B-9861-30471BCD6B8F}"/>
              </a:ext>
            </a:extLst>
          </p:cNvPr>
          <p:cNvSpPr/>
          <p:nvPr userDrawn="1"/>
        </p:nvSpPr>
        <p:spPr>
          <a:xfrm>
            <a:off x="-9524" y="4698000"/>
            <a:ext cx="12200400" cy="21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A9C4BA8-0AF4-D648-AE98-33A2D2A473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98000"/>
            <a:ext cx="4411916" cy="21600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B12CBEB-0DAC-8F4B-9A0A-2BFD123ED617}"/>
              </a:ext>
            </a:extLst>
          </p:cNvPr>
          <p:cNvCxnSpPr/>
          <p:nvPr/>
        </p:nvCxnSpPr>
        <p:spPr>
          <a:xfrm>
            <a:off x="4411916" y="5219700"/>
            <a:ext cx="0" cy="110308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EC4F1F8D-6A04-F7BD-FB1E-02CD5F52A6E0}"/>
              </a:ext>
            </a:extLst>
          </p:cNvPr>
          <p:cNvSpPr txBox="1">
            <a:spLocks/>
          </p:cNvSpPr>
          <p:nvPr userDrawn="1"/>
        </p:nvSpPr>
        <p:spPr>
          <a:xfrm>
            <a:off x="9019848" y="5800726"/>
            <a:ext cx="2747156" cy="522056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0" i="0" kern="1200" spc="-15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Inter" panose="020B0502030000000004" pitchFamily="34" charset="0"/>
              </a:defRPr>
            </a:lvl1pPr>
          </a:lstStyle>
          <a:p>
            <a:pPr>
              <a:lnSpc>
                <a:spcPts val="1800"/>
              </a:lnSpc>
            </a:pPr>
            <a:r>
              <a:rPr lang="en-GB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@eu-acer.bsky.social‬</a:t>
            </a:r>
          </a:p>
          <a:p>
            <a:pPr>
              <a:lnSpc>
                <a:spcPts val="1800"/>
              </a:lnSpc>
            </a:pPr>
            <a:r>
              <a:rPr lang="en-GB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linkedin.com/company/</a:t>
            </a:r>
            <a:r>
              <a:rPr lang="sl-SI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eu</a:t>
            </a:r>
            <a:r>
              <a:rPr lang="en-GB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-</a:t>
            </a:r>
            <a:r>
              <a:rPr lang="sl-SI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acer</a:t>
            </a:r>
            <a:endParaRPr lang="en-GB" sz="1300" spc="0">
              <a:latin typeface="Arial" panose="020B0604020202020204" pitchFamily="34" charset="0"/>
              <a:ea typeface="Inter" panose="020B05020300000000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B1C5CD0-60DE-4903-A668-5BDD545C7A18}"/>
              </a:ext>
            </a:extLst>
          </p:cNvPr>
          <p:cNvGrpSpPr/>
          <p:nvPr userDrawn="1"/>
        </p:nvGrpSpPr>
        <p:grpSpPr>
          <a:xfrm>
            <a:off x="5993437" y="5800726"/>
            <a:ext cx="2563387" cy="529025"/>
            <a:chOff x="6806479" y="5800726"/>
            <a:chExt cx="2563387" cy="529025"/>
          </a:xfrm>
        </p:grpSpPr>
        <p:sp>
          <p:nvSpPr>
            <p:cNvPr id="11" name="Title 1">
              <a:extLst>
                <a:ext uri="{FF2B5EF4-FFF2-40B4-BE49-F238E27FC236}">
                  <a16:creationId xmlns:a16="http://schemas.microsoft.com/office/drawing/2014/main" id="{AB1F54ED-67EF-C16A-BE17-DB8FC07C4E5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7062279" y="5800726"/>
              <a:ext cx="2307587" cy="522056"/>
            </a:xfrm>
            <a:prstGeom prst="rect">
              <a:avLst/>
            </a:prstGeom>
          </p:spPr>
          <p:txBody>
            <a:bodyPr vert="horz" lIns="0" tIns="0" rIns="0" bIns="0" rtlCol="0" anchor="b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500" b="0" i="0" kern="1200" spc="-150">
                  <a:solidFill>
                    <a:schemeClr val="tx1"/>
                  </a:solidFill>
                  <a:latin typeface="Inter" panose="020B0502030000000004" pitchFamily="34" charset="0"/>
                  <a:ea typeface="Inter" panose="020B0502030000000004" pitchFamily="34" charset="0"/>
                  <a:cs typeface="Inter" panose="020B0502030000000004" pitchFamily="34" charset="0"/>
                </a:defRPr>
              </a:lvl1pPr>
            </a:lstStyle>
            <a:p>
              <a:pPr>
                <a:lnSpc>
                  <a:spcPts val="1800"/>
                </a:lnSpc>
              </a:pPr>
              <a:r>
                <a:rPr lang="en-GB" sz="1300" u="none" spc="0" err="1">
                  <a:latin typeface="Arial" panose="020B0604020202020204" pitchFamily="34" charset="0"/>
                  <a:ea typeface="Inter" panose="020B0502030000000004" pitchFamily="34" charset="0"/>
                  <a:cs typeface="Arial" panose="020B0604020202020204" pitchFamily="34" charset="0"/>
                </a:rPr>
                <a:t>info@acer.europa.eu</a:t>
              </a:r>
              <a:endParaRPr lang="en-GB" sz="1300" u="none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endParaRPr>
            </a:p>
            <a:p>
              <a:pPr>
                <a:lnSpc>
                  <a:spcPts val="1800"/>
                </a:lnSpc>
              </a:pPr>
              <a:r>
                <a:rPr lang="en-GB" sz="1300" spc="0">
                  <a:latin typeface="Arial" panose="020B0604020202020204" pitchFamily="34" charset="0"/>
                  <a:ea typeface="Inter" panose="020B0502030000000004" pitchFamily="34" charset="0"/>
                  <a:cs typeface="Arial" panose="020B0604020202020204" pitchFamily="34" charset="0"/>
                </a:rPr>
                <a:t>acer.europa.eu</a:t>
              </a:r>
              <a:endParaRPr lang="en-SI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8816656-D67F-45E6-4ED8-BB5CA6701B3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6808398" y="5925525"/>
              <a:ext cx="180000" cy="1800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D1B88CA-E5E0-282A-8F07-9F75DEAC527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6806479" y="6149751"/>
              <a:ext cx="180000" cy="180000"/>
            </a:xfrm>
            <a:prstGeom prst="rect">
              <a:avLst/>
            </a:prstGeom>
          </p:spPr>
        </p:pic>
      </p:grpSp>
      <p:sp>
        <p:nvSpPr>
          <p:cNvPr id="18" name="Rectangle 17">
            <a:hlinkClick r:id="rId6"/>
            <a:extLst>
              <a:ext uri="{FF2B5EF4-FFF2-40B4-BE49-F238E27FC236}">
                <a16:creationId xmlns:a16="http://schemas.microsoft.com/office/drawing/2014/main" id="{828AE29B-B177-153A-29B9-33BF40CB0789}"/>
              </a:ext>
            </a:extLst>
          </p:cNvPr>
          <p:cNvSpPr/>
          <p:nvPr userDrawn="1"/>
        </p:nvSpPr>
        <p:spPr>
          <a:xfrm>
            <a:off x="5959475" y="5925525"/>
            <a:ext cx="1892299" cy="165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hlinkClick r:id="rId7"/>
            <a:extLst>
              <a:ext uri="{FF2B5EF4-FFF2-40B4-BE49-F238E27FC236}">
                <a16:creationId xmlns:a16="http://schemas.microsoft.com/office/drawing/2014/main" id="{19F1626E-8FCA-4B04-ABBA-5FFDEF995347}"/>
              </a:ext>
            </a:extLst>
          </p:cNvPr>
          <p:cNvSpPr/>
          <p:nvPr userDrawn="1"/>
        </p:nvSpPr>
        <p:spPr>
          <a:xfrm>
            <a:off x="5998440" y="6157110"/>
            <a:ext cx="1383436" cy="165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" name="Picture 19" descr="Icon&#10;&#10;Description automatically generated">
            <a:extLst>
              <a:ext uri="{FF2B5EF4-FFF2-40B4-BE49-F238E27FC236}">
                <a16:creationId xmlns:a16="http://schemas.microsoft.com/office/drawing/2014/main" id="{0F80A4FF-6690-55FF-FD64-A1AA0FF817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/>
          <a:srcRect r="12743"/>
          <a:stretch/>
        </p:blipFill>
        <p:spPr>
          <a:xfrm>
            <a:off x="8781798" y="6144981"/>
            <a:ext cx="181555" cy="175836"/>
          </a:xfrm>
          <a:prstGeom prst="rect">
            <a:avLst/>
          </a:prstGeom>
        </p:spPr>
      </p:pic>
      <p:pic>
        <p:nvPicPr>
          <p:cNvPr id="27" name="Picture 26" descr="A blue butterfly on a black background&#10;&#10;AI-generated content may be incorrect.">
            <a:extLst>
              <a:ext uri="{FF2B5EF4-FFF2-40B4-BE49-F238E27FC236}">
                <a16:creationId xmlns:a16="http://schemas.microsoft.com/office/drawing/2014/main" id="{A5B5C33B-67F2-70B9-9D7D-A1E84BF037B1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rcRect l="16150" t="16771" r="15125" b="16972"/>
          <a:stretch>
            <a:fillRect/>
          </a:stretch>
        </p:blipFill>
        <p:spPr>
          <a:xfrm>
            <a:off x="8764587" y="5901044"/>
            <a:ext cx="211137" cy="203554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80A14BB-2679-F3DD-A36D-44B2E0CB7742}"/>
              </a:ext>
            </a:extLst>
          </p:cNvPr>
          <p:cNvGrpSpPr/>
          <p:nvPr userDrawn="1"/>
        </p:nvGrpSpPr>
        <p:grpSpPr>
          <a:xfrm>
            <a:off x="7965692" y="0"/>
            <a:ext cx="4048125" cy="4129420"/>
            <a:chOff x="7699684" y="-5809"/>
            <a:chExt cx="4048125" cy="412942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A281CAB-D855-05CB-DA50-AD6F60511629}"/>
                </a:ext>
              </a:extLst>
            </p:cNvPr>
            <p:cNvGrpSpPr/>
            <p:nvPr/>
          </p:nvGrpSpPr>
          <p:grpSpPr>
            <a:xfrm>
              <a:off x="8897510" y="0"/>
              <a:ext cx="1887489" cy="3652156"/>
              <a:chOff x="8897510" y="0"/>
              <a:chExt cx="1887489" cy="3652156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789FA348-F868-163C-0A2E-5EF7BB2269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28167" y="0"/>
                <a:ext cx="0" cy="2070100"/>
              </a:xfrm>
              <a:prstGeom prst="line">
                <a:avLst/>
              </a:prstGeom>
              <a:ln w="38100">
                <a:solidFill>
                  <a:srgbClr val="96999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7" name="Picture 16" descr="A light bulb with a silver cap&#10;&#10;Description automatically generated">
                <a:extLst>
                  <a:ext uri="{FF2B5EF4-FFF2-40B4-BE49-F238E27FC236}">
                    <a16:creationId xmlns:a16="http://schemas.microsoft.com/office/drawing/2014/main" id="{45CCA183-CA4B-AD2F-140F-73E03B2829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897510" y="1017478"/>
                <a:ext cx="1887489" cy="2634678"/>
              </a:xfrm>
              <a:prstGeom prst="rect">
                <a:avLst/>
              </a:prstGeom>
            </p:spPr>
          </p:pic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C0E9D9E5-6F51-9DF3-9D04-215E3B55A4C9}"/>
                  </a:ext>
                </a:extLst>
              </p:cNvPr>
              <p:cNvSpPr/>
              <p:nvPr/>
            </p:nvSpPr>
            <p:spPr>
              <a:xfrm>
                <a:off x="9178096" y="2436336"/>
                <a:ext cx="1307265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sl-SI" sz="1200" b="1">
                    <a:solidFill>
                      <a:srgbClr val="3678BD"/>
                    </a:solidFill>
                  </a:rPr>
                  <a:t>ACER is hiring!</a:t>
                </a:r>
                <a:br>
                  <a:rPr lang="sl-SI" sz="1200" b="1">
                    <a:solidFill>
                      <a:srgbClr val="3678BD"/>
                    </a:solidFill>
                  </a:rPr>
                </a:br>
                <a:br>
                  <a:rPr lang="sl-SI" sz="500" b="1">
                    <a:solidFill>
                      <a:srgbClr val="3678BD"/>
                    </a:solidFill>
                  </a:rPr>
                </a:br>
                <a:r>
                  <a:rPr lang="sl-SI" sz="1200" b="1">
                    <a:solidFill>
                      <a:srgbClr val="3678BD"/>
                    </a:solidFill>
                  </a:rPr>
                  <a:t>Visit our</a:t>
                </a:r>
                <a:br>
                  <a:rPr lang="sl-SI" sz="1200" b="1">
                    <a:solidFill>
                      <a:srgbClr val="3678BD"/>
                    </a:solidFill>
                  </a:rPr>
                </a:br>
                <a:r>
                  <a:rPr lang="sl-SI" sz="1200" b="1">
                    <a:solidFill>
                      <a:srgbClr val="3678BD"/>
                    </a:solidFill>
                  </a:rPr>
                  <a:t>vacancies page.</a:t>
                </a:r>
                <a:endParaRPr lang="en-GB" sz="1200" b="1">
                  <a:solidFill>
                    <a:srgbClr val="3678BD"/>
                  </a:solidFill>
                </a:endParaRPr>
              </a:p>
            </p:txBody>
          </p:sp>
        </p:grpSp>
        <p:sp>
          <p:nvSpPr>
            <p:cNvPr id="14" name="Rectangle 13">
              <a:hlinkClick r:id="rId11"/>
              <a:extLst>
                <a:ext uri="{FF2B5EF4-FFF2-40B4-BE49-F238E27FC236}">
                  <a16:creationId xmlns:a16="http://schemas.microsoft.com/office/drawing/2014/main" id="{5A6A5C22-78B5-4619-73E4-C4E79512D34A}"/>
                </a:ext>
              </a:extLst>
            </p:cNvPr>
            <p:cNvSpPr/>
            <p:nvPr/>
          </p:nvSpPr>
          <p:spPr>
            <a:xfrm>
              <a:off x="7699684" y="-5809"/>
              <a:ext cx="4048125" cy="4129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noFill/>
              </a:endParaRPr>
            </a:p>
          </p:txBody>
        </p:sp>
      </p:grpSp>
      <p:sp>
        <p:nvSpPr>
          <p:cNvPr id="25" name="Rectangle 24">
            <a:hlinkClick r:id="rId11"/>
            <a:extLst>
              <a:ext uri="{FF2B5EF4-FFF2-40B4-BE49-F238E27FC236}">
                <a16:creationId xmlns:a16="http://schemas.microsoft.com/office/drawing/2014/main" id="{6EB01A4E-1E75-F066-F01C-3348107FABC3}"/>
              </a:ext>
            </a:extLst>
          </p:cNvPr>
          <p:cNvSpPr/>
          <p:nvPr userDrawn="1"/>
        </p:nvSpPr>
        <p:spPr>
          <a:xfrm>
            <a:off x="7957390" y="-1953"/>
            <a:ext cx="4216400" cy="4702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428657730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End Slide ACER Vacanc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CEC7484-A3E3-C74A-BC15-3E18069ACD90}"/>
              </a:ext>
            </a:extLst>
          </p:cNvPr>
          <p:cNvSpPr/>
          <p:nvPr/>
        </p:nvSpPr>
        <p:spPr>
          <a:xfrm>
            <a:off x="-9524" y="0"/>
            <a:ext cx="12201524" cy="5362575"/>
          </a:xfrm>
          <a:prstGeom prst="rect">
            <a:avLst/>
          </a:prstGeom>
          <a:solidFill>
            <a:srgbClr val="3678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6000" y="1057274"/>
            <a:ext cx="10800000" cy="3094314"/>
          </a:xfrm>
        </p:spPr>
        <p:txBody>
          <a:bodyPr anchor="ctr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Thank you.</a:t>
            </a:r>
            <a:br>
              <a:rPr lang="en-GB"/>
            </a:br>
            <a:r>
              <a:rPr lang="en-GB"/>
              <a:t>Any questions?</a:t>
            </a: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F1D9E9-0C93-624B-9861-30471BCD6B8F}"/>
              </a:ext>
            </a:extLst>
          </p:cNvPr>
          <p:cNvSpPr/>
          <p:nvPr userDrawn="1"/>
        </p:nvSpPr>
        <p:spPr>
          <a:xfrm>
            <a:off x="-9524" y="4698000"/>
            <a:ext cx="12200400" cy="21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A9C4BA8-0AF4-D648-AE98-33A2D2A473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98000"/>
            <a:ext cx="4411916" cy="21600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B12CBEB-0DAC-8F4B-9A0A-2BFD123ED617}"/>
              </a:ext>
            </a:extLst>
          </p:cNvPr>
          <p:cNvCxnSpPr/>
          <p:nvPr/>
        </p:nvCxnSpPr>
        <p:spPr>
          <a:xfrm>
            <a:off x="4411916" y="5219700"/>
            <a:ext cx="0" cy="110308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EC4F1F8D-6A04-F7BD-FB1E-02CD5F52A6E0}"/>
              </a:ext>
            </a:extLst>
          </p:cNvPr>
          <p:cNvSpPr txBox="1">
            <a:spLocks/>
          </p:cNvSpPr>
          <p:nvPr userDrawn="1"/>
        </p:nvSpPr>
        <p:spPr>
          <a:xfrm>
            <a:off x="9019848" y="5800726"/>
            <a:ext cx="2747156" cy="522056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0" i="0" kern="1200" spc="-15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Inter" panose="020B0502030000000004" pitchFamily="34" charset="0"/>
              </a:defRPr>
            </a:lvl1pPr>
          </a:lstStyle>
          <a:p>
            <a:pPr>
              <a:lnSpc>
                <a:spcPts val="1800"/>
              </a:lnSpc>
            </a:pPr>
            <a:r>
              <a:rPr lang="en-GB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@eu-acer.bsky.social‬</a:t>
            </a:r>
          </a:p>
          <a:p>
            <a:pPr>
              <a:lnSpc>
                <a:spcPts val="1800"/>
              </a:lnSpc>
            </a:pPr>
            <a:r>
              <a:rPr lang="en-GB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linkedin.com/company/</a:t>
            </a:r>
            <a:r>
              <a:rPr lang="sl-SI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eu</a:t>
            </a:r>
            <a:r>
              <a:rPr lang="en-GB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-</a:t>
            </a:r>
            <a:r>
              <a:rPr lang="sl-SI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acer</a:t>
            </a:r>
            <a:endParaRPr lang="en-GB" sz="1300" spc="0">
              <a:latin typeface="Arial" panose="020B0604020202020204" pitchFamily="34" charset="0"/>
              <a:ea typeface="Inter" panose="020B05020300000000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B1C5CD0-60DE-4903-A668-5BDD545C7A18}"/>
              </a:ext>
            </a:extLst>
          </p:cNvPr>
          <p:cNvGrpSpPr/>
          <p:nvPr userDrawn="1"/>
        </p:nvGrpSpPr>
        <p:grpSpPr>
          <a:xfrm>
            <a:off x="5993437" y="5800726"/>
            <a:ext cx="2563387" cy="529025"/>
            <a:chOff x="6806479" y="5800726"/>
            <a:chExt cx="2563387" cy="529025"/>
          </a:xfrm>
        </p:grpSpPr>
        <p:sp>
          <p:nvSpPr>
            <p:cNvPr id="11" name="Title 1">
              <a:extLst>
                <a:ext uri="{FF2B5EF4-FFF2-40B4-BE49-F238E27FC236}">
                  <a16:creationId xmlns:a16="http://schemas.microsoft.com/office/drawing/2014/main" id="{AB1F54ED-67EF-C16A-BE17-DB8FC07C4E5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7062279" y="5800726"/>
              <a:ext cx="2307587" cy="522056"/>
            </a:xfrm>
            <a:prstGeom prst="rect">
              <a:avLst/>
            </a:prstGeom>
          </p:spPr>
          <p:txBody>
            <a:bodyPr vert="horz" lIns="0" tIns="0" rIns="0" bIns="0" rtlCol="0" anchor="b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500" b="0" i="0" kern="1200" spc="-150">
                  <a:solidFill>
                    <a:schemeClr val="tx1"/>
                  </a:solidFill>
                  <a:latin typeface="Inter" panose="020B0502030000000004" pitchFamily="34" charset="0"/>
                  <a:ea typeface="Inter" panose="020B0502030000000004" pitchFamily="34" charset="0"/>
                  <a:cs typeface="Inter" panose="020B0502030000000004" pitchFamily="34" charset="0"/>
                </a:defRPr>
              </a:lvl1pPr>
            </a:lstStyle>
            <a:p>
              <a:pPr>
                <a:lnSpc>
                  <a:spcPts val="1800"/>
                </a:lnSpc>
              </a:pPr>
              <a:r>
                <a:rPr lang="en-GB" sz="1300" u="none" spc="0" err="1">
                  <a:latin typeface="Arial" panose="020B0604020202020204" pitchFamily="34" charset="0"/>
                  <a:ea typeface="Inter" panose="020B0502030000000004" pitchFamily="34" charset="0"/>
                  <a:cs typeface="Arial" panose="020B0604020202020204" pitchFamily="34" charset="0"/>
                </a:rPr>
                <a:t>info@acer.europa.eu</a:t>
              </a:r>
              <a:endParaRPr lang="en-GB" sz="1300" u="none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endParaRPr>
            </a:p>
            <a:p>
              <a:pPr>
                <a:lnSpc>
                  <a:spcPts val="1800"/>
                </a:lnSpc>
              </a:pPr>
              <a:r>
                <a:rPr lang="en-GB" sz="1300" spc="0">
                  <a:latin typeface="Arial" panose="020B0604020202020204" pitchFamily="34" charset="0"/>
                  <a:ea typeface="Inter" panose="020B0502030000000004" pitchFamily="34" charset="0"/>
                  <a:cs typeface="Arial" panose="020B0604020202020204" pitchFamily="34" charset="0"/>
                </a:rPr>
                <a:t>acer.europa.eu</a:t>
              </a:r>
              <a:endParaRPr lang="en-SI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8816656-D67F-45E6-4ED8-BB5CA6701B3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6808398" y="5925525"/>
              <a:ext cx="180000" cy="1800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D1B88CA-E5E0-282A-8F07-9F75DEAC527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6806479" y="6149751"/>
              <a:ext cx="180000" cy="180000"/>
            </a:xfrm>
            <a:prstGeom prst="rect">
              <a:avLst/>
            </a:prstGeom>
          </p:spPr>
        </p:pic>
      </p:grpSp>
      <p:sp>
        <p:nvSpPr>
          <p:cNvPr id="18" name="Rectangle 17">
            <a:hlinkClick r:id="rId5"/>
            <a:extLst>
              <a:ext uri="{FF2B5EF4-FFF2-40B4-BE49-F238E27FC236}">
                <a16:creationId xmlns:a16="http://schemas.microsoft.com/office/drawing/2014/main" id="{828AE29B-B177-153A-29B9-33BF40CB0789}"/>
              </a:ext>
            </a:extLst>
          </p:cNvPr>
          <p:cNvSpPr/>
          <p:nvPr userDrawn="1"/>
        </p:nvSpPr>
        <p:spPr>
          <a:xfrm>
            <a:off x="5959475" y="5925525"/>
            <a:ext cx="1892299" cy="165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hlinkClick r:id="rId6"/>
            <a:extLst>
              <a:ext uri="{FF2B5EF4-FFF2-40B4-BE49-F238E27FC236}">
                <a16:creationId xmlns:a16="http://schemas.microsoft.com/office/drawing/2014/main" id="{19F1626E-8FCA-4B04-ABBA-5FFDEF995347}"/>
              </a:ext>
            </a:extLst>
          </p:cNvPr>
          <p:cNvSpPr/>
          <p:nvPr userDrawn="1"/>
        </p:nvSpPr>
        <p:spPr>
          <a:xfrm>
            <a:off x="5998440" y="6157110"/>
            <a:ext cx="1383436" cy="165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" name="Picture 19" descr="Icon&#10;&#10;Description automatically generated">
            <a:extLst>
              <a:ext uri="{FF2B5EF4-FFF2-40B4-BE49-F238E27FC236}">
                <a16:creationId xmlns:a16="http://schemas.microsoft.com/office/drawing/2014/main" id="{0F80A4FF-6690-55FF-FD64-A1AA0FF817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r="12743"/>
          <a:stretch/>
        </p:blipFill>
        <p:spPr>
          <a:xfrm>
            <a:off x="8781798" y="6144981"/>
            <a:ext cx="181555" cy="175836"/>
          </a:xfrm>
          <a:prstGeom prst="rect">
            <a:avLst/>
          </a:prstGeom>
        </p:spPr>
      </p:pic>
      <p:sp>
        <p:nvSpPr>
          <p:cNvPr id="24" name="Rectangle 23">
            <a:hlinkClick r:id="rId8"/>
            <a:extLst>
              <a:ext uri="{FF2B5EF4-FFF2-40B4-BE49-F238E27FC236}">
                <a16:creationId xmlns:a16="http://schemas.microsoft.com/office/drawing/2014/main" id="{F41C04BB-ADE7-5B91-5B50-E540BB16B5B7}"/>
              </a:ext>
            </a:extLst>
          </p:cNvPr>
          <p:cNvSpPr/>
          <p:nvPr userDrawn="1"/>
        </p:nvSpPr>
        <p:spPr>
          <a:xfrm>
            <a:off x="8781798" y="6137051"/>
            <a:ext cx="2502151" cy="165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7" name="Picture 26" descr="A blue butterfly on a black background&#10;&#10;AI-generated content may be incorrect.">
            <a:extLst>
              <a:ext uri="{FF2B5EF4-FFF2-40B4-BE49-F238E27FC236}">
                <a16:creationId xmlns:a16="http://schemas.microsoft.com/office/drawing/2014/main" id="{A5B5C33B-67F2-70B9-9D7D-A1E84BF037B1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rcRect l="16150" t="16771" r="15125" b="16972"/>
          <a:stretch>
            <a:fillRect/>
          </a:stretch>
        </p:blipFill>
        <p:spPr>
          <a:xfrm>
            <a:off x="8764587" y="5901044"/>
            <a:ext cx="211137" cy="203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529290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7A1C639-99B2-4A4E-A848-FCDF8B8CE19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694D6CEC-7C5A-3644-8542-9DB48BE16B9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SI"/>
              <a:t>Title of the presentation</a:t>
            </a:r>
            <a:endParaRPr lang="en-US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ED035378-5C01-FC45-A1F5-C4ADE23D92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i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4A4C6FB-EF59-2346-BFA1-FB3C5245B1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1184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E58104-D31B-2A46-9D9A-EA9CD0F81CF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678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5591749C-D1A3-984F-AFA4-5ECC1907F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SI"/>
              <a:t>Title of the presentation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8EE8584F-776F-CE43-B82A-08901CB04C7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34580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Renew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29079-BBF9-2449-9D35-924610060F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SI"/>
              <a:t>Title of the presentation</a:t>
            </a:r>
            <a:endParaRPr lang="en-US"/>
          </a:p>
        </p:txBody>
      </p:sp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ubtitle 2">
            <a:extLst>
              <a:ext uri="{FF2B5EF4-FFF2-40B4-BE49-F238E27FC236}">
                <a16:creationId xmlns:a16="http://schemas.microsoft.com/office/drawing/2014/main" id="{49C593FC-B38D-F24A-AAA6-81EAFBB41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44788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Glob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29079-BBF9-2449-9D35-924610060F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5591749C-D1A3-984F-AFA4-5ECC1907F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SI"/>
              <a:t>Title of the presentation</a:t>
            </a:r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DB95523F-D147-4043-8292-0F1CB1A989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91303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REM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29079-BBF9-2449-9D35-924610060F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5591749C-D1A3-984F-AFA4-5ECC1907F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SI"/>
              <a:t>Title of the presentation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0C75DC-8031-B34F-8CD7-0B5EA60E28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9782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G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29079-BBF9-2449-9D35-924610060F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00" y="337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5591749C-D1A3-984F-AFA4-5ECC1907F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SI"/>
              <a:t>Title of the presentation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0C75DC-8031-B34F-8CD7-0B5EA60E28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29598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08" y="273600"/>
            <a:ext cx="10972224" cy="114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spAutoFit/>
          </a:bodyPr>
          <a:lstStyle/>
          <a:p>
            <a:pPr indent="0" algn="l">
              <a:lnSpc>
                <a:spcPct val="90000"/>
              </a:lnSpc>
              <a:buNone/>
            </a:pPr>
            <a:endParaRPr lang="en-US" sz="352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609408" y="1604736"/>
            <a:ext cx="10972224" cy="397728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spAutoFit/>
          </a:bodyPr>
          <a:lstStyle/>
          <a:p>
            <a:pPr indent="0" algn="ctr">
              <a:buNone/>
            </a:pPr>
            <a:endParaRPr lang="en-US" sz="256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1054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43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28.xml"/><Relationship Id="rId21" Type="http://schemas.openxmlformats.org/officeDocument/2006/relationships/slideLayout" Target="../slideLayouts/slideLayout46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5" Type="http://schemas.openxmlformats.org/officeDocument/2006/relationships/slideLayout" Target="../slideLayouts/slideLayout50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2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2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23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4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Relationship Id="rId22" Type="http://schemas.openxmlformats.org/officeDocument/2006/relationships/slideLayout" Target="../slideLayouts/slideLayout47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691041C-9E77-D842-AAE5-515B65D773C9}"/>
              </a:ext>
            </a:extLst>
          </p:cNvPr>
          <p:cNvSpPr/>
          <p:nvPr/>
        </p:nvSpPr>
        <p:spPr>
          <a:xfrm>
            <a:off x="0" y="6282000"/>
            <a:ext cx="12192000" cy="57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80270" y="0"/>
            <a:ext cx="8715730" cy="1080000"/>
          </a:xfrm>
          <a:prstGeom prst="rect">
            <a:avLst/>
          </a:prstGeom>
        </p:spPr>
        <p:txBody>
          <a:bodyPr vert="horz" lIns="0" tIns="180000" rIns="0" bIns="180000" rtlCol="0" anchor="ctr">
            <a:normAutofit/>
          </a:bodyPr>
          <a:lstStyle/>
          <a:p>
            <a:r>
              <a:rPr lang="en-GB"/>
              <a:t>Slide title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4632" y="1430209"/>
            <a:ext cx="10800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72000" y="6281998"/>
            <a:ext cx="720000" cy="5760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8E16D21-2873-7F4D-BC1C-4DCC7B7156B8}" type="slidenum">
              <a:rPr lang="en-SI" smtClean="0"/>
              <a:pPr/>
              <a:t>‹#›</a:t>
            </a:fld>
            <a:endParaRPr lang="en-SI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AC56792E-A1FB-BC4F-B5FD-E43FDCCB94F8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34142" y="0"/>
            <a:ext cx="2205958" cy="10800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2DEC96-CFD0-C54C-AEEF-2574905C03C2}"/>
              </a:ext>
            </a:extLst>
          </p:cNvPr>
          <p:cNvCxnSpPr>
            <a:cxnSpLocks/>
          </p:cNvCxnSpPr>
          <p:nvPr/>
        </p:nvCxnSpPr>
        <p:spPr>
          <a:xfrm>
            <a:off x="696000" y="1080000"/>
            <a:ext cx="1080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1591B5B6-D938-0F47-BF55-D21DE155CC0B}"/>
              </a:ext>
            </a:extLst>
          </p:cNvPr>
          <p:cNvSpPr/>
          <p:nvPr userDrawn="1"/>
        </p:nvSpPr>
        <p:spPr>
          <a:xfrm>
            <a:off x="0" y="6282000"/>
            <a:ext cx="12192000" cy="57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pic>
        <p:nvPicPr>
          <p:cNvPr id="11" name="Picture 1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375F696-5CE6-CE46-AE30-00563537777A}"/>
              </a:ext>
            </a:extLst>
          </p:cNvPr>
          <p:cNvPicPr>
            <a:picLocks noChangeAspect="1"/>
          </p:cNvPicPr>
          <p:nvPr userDrawn="1"/>
        </p:nvPicPr>
        <p:blipFill>
          <a:blip r:embed="rId27"/>
          <a:stretch>
            <a:fillRect/>
          </a:stretch>
        </p:blipFill>
        <p:spPr>
          <a:xfrm>
            <a:off x="434142" y="0"/>
            <a:ext cx="2205958" cy="108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6EFC4A9-1E97-2044-9DB0-7D4F091944BB}"/>
              </a:ext>
            </a:extLst>
          </p:cNvPr>
          <p:cNvCxnSpPr>
            <a:cxnSpLocks/>
          </p:cNvCxnSpPr>
          <p:nvPr userDrawn="1"/>
        </p:nvCxnSpPr>
        <p:spPr>
          <a:xfrm>
            <a:off x="696000" y="1080000"/>
            <a:ext cx="1080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2238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61" r:id="rId16"/>
    <p:sldLayoutId id="2147483678" r:id="rId17"/>
    <p:sldLayoutId id="2147483675" r:id="rId18"/>
    <p:sldLayoutId id="2147483673" r:id="rId19"/>
    <p:sldLayoutId id="2147483677" r:id="rId20"/>
    <p:sldLayoutId id="2147483679" r:id="rId21"/>
    <p:sldLayoutId id="2147483676" r:id="rId22"/>
    <p:sldLayoutId id="2147483672" r:id="rId23"/>
    <p:sldLayoutId id="2147483680" r:id="rId24"/>
    <p:sldLayoutId id="2147483697" r:id="rId25"/>
  </p:sldLayoutIdLst>
  <p:hf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3678BD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3678BD"/>
        </a:buClr>
        <a:buFont typeface="Wingdings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3678BD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3678BD"/>
        </a:buClr>
        <a:buFont typeface="System Font Regular"/>
        <a:buChar char="-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3678BD"/>
        </a:buClr>
        <a:buFont typeface="System Font Regular"/>
        <a:buChar char="-"/>
        <a:defRPr sz="1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591B5B6-D938-0F47-BF55-D21DE155CC0B}"/>
              </a:ext>
            </a:extLst>
          </p:cNvPr>
          <p:cNvSpPr/>
          <p:nvPr userDrawn="1"/>
        </p:nvSpPr>
        <p:spPr>
          <a:xfrm>
            <a:off x="0" y="6282000"/>
            <a:ext cx="12192000" cy="57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80270" y="0"/>
            <a:ext cx="8715730" cy="1080000"/>
          </a:xfrm>
          <a:prstGeom prst="rect">
            <a:avLst/>
          </a:prstGeom>
        </p:spPr>
        <p:txBody>
          <a:bodyPr vert="horz" lIns="0" tIns="180000" rIns="0" bIns="180000" rtlCol="0" anchor="ctr">
            <a:noAutofit/>
          </a:bodyPr>
          <a:lstStyle/>
          <a:p>
            <a:r>
              <a:rPr lang="en-GB"/>
              <a:t>Slide title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0984" y="1423384"/>
            <a:ext cx="10795016" cy="44900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72000" y="6281998"/>
            <a:ext cx="720000" cy="5760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8E16D21-2873-7F4D-BC1C-4DCC7B7156B8}" type="slidenum">
              <a:rPr lang="en-SI" smtClean="0"/>
              <a:pPr/>
              <a:t>‹#›</a:t>
            </a:fld>
            <a:endParaRPr lang="en-SI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AC56792E-A1FB-BC4F-B5FD-E43FDCCB94F8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34142" y="0"/>
            <a:ext cx="2205958" cy="10800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2DEC96-CFD0-C54C-AEEF-2574905C03C2}"/>
              </a:ext>
            </a:extLst>
          </p:cNvPr>
          <p:cNvCxnSpPr>
            <a:cxnSpLocks/>
          </p:cNvCxnSpPr>
          <p:nvPr/>
        </p:nvCxnSpPr>
        <p:spPr>
          <a:xfrm>
            <a:off x="696000" y="1080000"/>
            <a:ext cx="1080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375F696-5CE6-CE46-AE30-00563537777A}"/>
              </a:ext>
            </a:extLst>
          </p:cNvPr>
          <p:cNvPicPr>
            <a:picLocks noChangeAspect="1"/>
          </p:cNvPicPr>
          <p:nvPr userDrawn="1"/>
        </p:nvPicPr>
        <p:blipFill>
          <a:blip r:embed="rId27"/>
          <a:stretch>
            <a:fillRect/>
          </a:stretch>
        </p:blipFill>
        <p:spPr>
          <a:xfrm>
            <a:off x="434142" y="0"/>
            <a:ext cx="2205958" cy="108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6EFC4A9-1E97-2044-9DB0-7D4F091944BB}"/>
              </a:ext>
            </a:extLst>
          </p:cNvPr>
          <p:cNvCxnSpPr>
            <a:cxnSpLocks/>
          </p:cNvCxnSpPr>
          <p:nvPr userDrawn="1"/>
        </p:nvCxnSpPr>
        <p:spPr>
          <a:xfrm>
            <a:off x="696000" y="1080000"/>
            <a:ext cx="1080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4298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  <p:sldLayoutId id="2147483717" r:id="rId19"/>
    <p:sldLayoutId id="2147483718" r:id="rId20"/>
    <p:sldLayoutId id="2147483719" r:id="rId21"/>
    <p:sldLayoutId id="2147483720" r:id="rId22"/>
    <p:sldLayoutId id="2147483721" r:id="rId23"/>
    <p:sldLayoutId id="2147483722" r:id="rId24"/>
    <p:sldLayoutId id="2147483723" r:id="rId25"/>
  </p:sldLayoutIdLst>
  <p:hf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16000" indent="-2160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32000" indent="-2160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48000" indent="-2160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64000" indent="-2160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080000" indent="-2160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90">
          <p15:clr>
            <a:srgbClr val="F26B43"/>
          </p15:clr>
        </p15:guide>
        <p15:guide id="2" pos="3840">
          <p15:clr>
            <a:srgbClr val="F26B43"/>
          </p15:clr>
        </p15:guide>
        <p15:guide id="3" pos="7242">
          <p15:clr>
            <a:srgbClr val="F26B43"/>
          </p15:clr>
        </p15:guide>
        <p15:guide id="4" pos="438">
          <p15:clr>
            <a:srgbClr val="F26B43"/>
          </p15:clr>
        </p15:guide>
        <p15:guide id="5" pos="4883">
          <p15:clr>
            <a:srgbClr val="F26B43"/>
          </p15:clr>
        </p15:guide>
        <p15:guide id="6" pos="2797">
          <p15:clr>
            <a:srgbClr val="F26B43"/>
          </p15:clr>
        </p15:guide>
        <p15:guide id="7" orient="horz" pos="2273">
          <p15:clr>
            <a:srgbClr val="F26B43"/>
          </p15:clr>
        </p15:guide>
        <p15:guide id="8" orient="horz" pos="372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A107D70-9816-2D4B-8551-36AD55B23A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19472" y="1539631"/>
            <a:ext cx="6428232" cy="3259016"/>
          </a:xfrm>
        </p:spPr>
        <p:txBody>
          <a:bodyPr>
            <a:normAutofit/>
          </a:bodyPr>
          <a:lstStyle/>
          <a:p>
            <a:r>
              <a:rPr lang="en-GB" sz="4400" dirty="0"/>
              <a:t>Economic surplus analysis</a:t>
            </a:r>
            <a:br>
              <a:rPr lang="en-GB" noProof="0" dirty="0"/>
            </a:br>
            <a:br>
              <a:rPr lang="en-GB" noProof="0" dirty="0"/>
            </a:br>
            <a:r>
              <a:rPr lang="en-GB" sz="3200" dirty="0"/>
              <a:t>Summary of inputs received</a:t>
            </a:r>
            <a:br>
              <a:rPr lang="en-GB" noProof="0" dirty="0"/>
            </a:br>
            <a:endParaRPr lang="en-GB" sz="3600" b="0" noProof="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E3BE41-F7EC-9145-952A-44E351F504A9}"/>
              </a:ext>
            </a:extLst>
          </p:cNvPr>
          <p:cNvSpPr txBox="1"/>
          <p:nvPr/>
        </p:nvSpPr>
        <p:spPr>
          <a:xfrm>
            <a:off x="6400800" y="5949538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 fontScale="25000" lnSpcReduction="20000"/>
          </a:bodyPr>
          <a:lstStyle/>
          <a:p>
            <a:pPr algn="l"/>
            <a:endParaRPr lang="en-GB" b="1" noProof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954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1A51E-6F0C-3F6E-463E-37CCD664C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5C84B-7DD9-ABA4-3991-7F2D70CA5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/>
              <a:t>Feedback by MESC members</a:t>
            </a:r>
            <a:endParaRPr lang="en-GB" sz="2800" b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261846-0223-4AFE-7CD9-22929DA81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E16D21-2873-7F4D-BC1C-4DCC7B7156B8}" type="slidenum">
              <a:rPr kumimoji="0" lang="en-SI" sz="15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SI" sz="15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25D5F7-F236-1CDE-181D-74A6C4A5CA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8368" y="1225297"/>
            <a:ext cx="10838308" cy="485546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700" b="1" dirty="0">
                <a:solidFill>
                  <a:schemeClr val="accent1"/>
                </a:solidFill>
                <a:latin typeface="Arial"/>
                <a:cs typeface="Arial"/>
              </a:rPr>
              <a:t>Background </a:t>
            </a:r>
            <a:r>
              <a:rPr lang="en-GB" sz="1700" dirty="0">
                <a:latin typeface="Arial"/>
                <a:cs typeface="Arial"/>
              </a:rPr>
              <a:t>– In July 2026, ACER shared the methodological annex with MESC asking for feedback and suggestions for improvement. ACER received five inputs, i.e. ETE, </a:t>
            </a:r>
            <a:r>
              <a:rPr lang="en-GB" sz="1700" dirty="0" err="1">
                <a:latin typeface="Arial"/>
                <a:cs typeface="Arial"/>
              </a:rPr>
              <a:t>Eurelectric</a:t>
            </a:r>
            <a:r>
              <a:rPr lang="en-GB" sz="1700" dirty="0">
                <a:latin typeface="Arial"/>
                <a:cs typeface="Arial"/>
              </a:rPr>
              <a:t>, ENTSO-E, </a:t>
            </a:r>
            <a:r>
              <a:rPr lang="en-GB" sz="1700" dirty="0" err="1">
                <a:latin typeface="Arial"/>
                <a:cs typeface="Arial"/>
              </a:rPr>
              <a:t>Europex</a:t>
            </a:r>
            <a:r>
              <a:rPr lang="en-GB" sz="1700" dirty="0">
                <a:latin typeface="Arial"/>
                <a:cs typeface="Arial"/>
              </a:rPr>
              <a:t>, All NEMO Committee. 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en-GB" sz="1700" b="1" dirty="0">
                <a:solidFill>
                  <a:schemeClr val="accent1"/>
                </a:solidFill>
                <a:latin typeface="Arial"/>
                <a:cs typeface="Arial"/>
              </a:rPr>
              <a:t>Summary</a:t>
            </a:r>
            <a:r>
              <a:rPr lang="en-GB" sz="1700" dirty="0">
                <a:latin typeface="Arial"/>
                <a:cs typeface="Arial"/>
              </a:rPr>
              <a:t> – the feedback received can be summarised as follows: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n-GB" sz="1700" dirty="0">
                <a:solidFill>
                  <a:schemeClr val="accent1"/>
                </a:solidFill>
                <a:latin typeface="Arial"/>
                <a:cs typeface="Arial"/>
              </a:rPr>
              <a:t>Stakeholders welcomed the initiative </a:t>
            </a:r>
            <a:r>
              <a:rPr lang="en-GB" sz="1700" dirty="0">
                <a:latin typeface="Arial"/>
                <a:cs typeface="Arial"/>
              </a:rPr>
              <a:t>– MESC members appreciated their involvement and the transparency demonstrated by ACER. Stakeholders also welcomed the prospect of further involvement and expressed a willingness to participate actively. 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n-GB" sz="1700" dirty="0">
                <a:solidFill>
                  <a:schemeClr val="accent1"/>
                </a:solidFill>
                <a:latin typeface="Arial"/>
                <a:cs typeface="Arial"/>
              </a:rPr>
              <a:t>Technical comments </a:t>
            </a:r>
            <a:r>
              <a:rPr lang="en-GB" sz="1700" dirty="0">
                <a:latin typeface="Arial"/>
                <a:cs typeface="Arial"/>
              </a:rPr>
              <a:t>- Highlighted the methodological limitations of the study, including both major and minor comments.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n-GB" sz="1700" dirty="0">
                <a:solidFill>
                  <a:schemeClr val="accent1"/>
                </a:solidFill>
                <a:latin typeface="Arial"/>
                <a:cs typeface="Arial"/>
              </a:rPr>
              <a:t>Other considerations not directly related to methodologies </a:t>
            </a:r>
            <a:r>
              <a:rPr lang="en-GB" sz="1700" dirty="0">
                <a:latin typeface="Arial"/>
                <a:cs typeface="Arial"/>
              </a:rPr>
              <a:t>– Other points were raised, for example on the project prioritisation and the comparability of results, or the attribution of “unrealised welfare” to project delays.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n-GB" sz="1700" dirty="0">
                <a:solidFill>
                  <a:schemeClr val="accent1"/>
                </a:solidFill>
                <a:latin typeface="Arial"/>
                <a:cs typeface="Arial"/>
              </a:rPr>
              <a:t>Different reactions </a:t>
            </a:r>
            <a:r>
              <a:rPr lang="en-GB" sz="1700" dirty="0">
                <a:latin typeface="Arial"/>
                <a:cs typeface="Arial"/>
              </a:rPr>
              <a:t>– Overall, stakeholders welcome the initiative to carry out an ad-hoc analysis assessing the socio-economic welfare generated by market integration projects. However, reactions to the final publication vary significantly, ranging from requests to postpone its release to a favourable view of its publication.</a:t>
            </a:r>
          </a:p>
        </p:txBody>
      </p:sp>
    </p:spTree>
    <p:extLst>
      <p:ext uri="{BB962C8B-B14F-4D97-AF65-F5344CB8AC3E}">
        <p14:creationId xmlns:p14="http://schemas.microsoft.com/office/powerpoint/2010/main" val="3342415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CD4D1-58CF-98A3-A79D-C0B9BF8E9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/>
              <a:t>Bringing onboard the inputs received</a:t>
            </a:r>
            <a:endParaRPr lang="en-GB" sz="2800" b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9A381A-EE1F-6E13-3A51-09B068884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3</a:t>
            </a:fld>
            <a:endParaRPr lang="en-S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61B036-EEFD-4037-C98A-C0AC5ADA89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2150" y="1307592"/>
            <a:ext cx="10794526" cy="472744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800" dirty="0"/>
              <a:t>Following the inputs received by MESC, ACER made the following changes and improvements to the methodological annex (reflected also in the analysis presented in the Market Monitoring Report):</a:t>
            </a:r>
          </a:p>
          <a:p>
            <a:pPr marL="800100" lvl="1" indent="-342900" algn="just">
              <a:spcBef>
                <a:spcPts val="12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dirty="0">
                <a:solidFill>
                  <a:schemeClr val="accent1"/>
                </a:solidFill>
              </a:rPr>
              <a:t>Clarifications on the criteria considered to select the 13 market integration projects* are added in the introduction </a:t>
            </a:r>
            <a:r>
              <a:rPr lang="en-GB" dirty="0"/>
              <a:t>– the selection was based on (1) the technical feasibility of producing a meaningful estimate; (2) the availability of existing assessments; (3) their importance to completing the internal electricity market.</a:t>
            </a:r>
            <a:endParaRPr lang="en-GB" dirty="0">
              <a:solidFill>
                <a:schemeClr val="accent1"/>
              </a:solidFill>
            </a:endParaRPr>
          </a:p>
          <a:p>
            <a:pPr marL="800100" lvl="1" indent="-342900" algn="just">
              <a:spcBef>
                <a:spcPts val="12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dirty="0">
                <a:solidFill>
                  <a:schemeClr val="accent1"/>
                </a:solidFill>
                <a:latin typeface="Arial"/>
                <a:cs typeface="Arial"/>
              </a:rPr>
              <a:t>Additional section on the use of congestion income as rescaling factor for economic surplus was added </a:t>
            </a:r>
            <a:r>
              <a:rPr lang="en-GB" dirty="0">
                <a:latin typeface="Arial"/>
                <a:cs typeface="Arial"/>
              </a:rPr>
              <a:t>– ACER performed an additional analysis on the use of congestion income as re-scaling factor for economic surplus, with a case study on ITN CCR. </a:t>
            </a:r>
            <a:endParaRPr lang="en-GB" dirty="0">
              <a:solidFill>
                <a:schemeClr val="accent1"/>
              </a:solidFill>
              <a:latin typeface="Arial"/>
              <a:cs typeface="Arial"/>
            </a:endParaRPr>
          </a:p>
          <a:p>
            <a:pPr marL="800100" lvl="1" indent="-342900" algn="just">
              <a:spcBef>
                <a:spcPts val="12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dirty="0">
                <a:solidFill>
                  <a:schemeClr val="accent1"/>
                </a:solidFill>
              </a:rPr>
              <a:t>“ITN flow-based in SDAC (Central Europe CCR)” project was removed from the list of quantitatively assessed projects </a:t>
            </a:r>
            <a:r>
              <a:rPr lang="en-GB" dirty="0"/>
              <a:t>– Despite the improvements introduced by the new analysis on congestion income as re-scaling factor for economic surplus, ACER acknowledges that some limitations remained. </a:t>
            </a:r>
          </a:p>
          <a:p>
            <a:pPr marL="800100" lvl="1" indent="-342900" algn="just">
              <a:spcBef>
                <a:spcPts val="12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dirty="0">
                <a:solidFill>
                  <a:schemeClr val="accent1"/>
                </a:solidFill>
              </a:rPr>
              <a:t>Improved wording and greater accuracy </a:t>
            </a:r>
            <a:r>
              <a:rPr lang="en-GB" dirty="0"/>
              <a:t>- The concept of “welfare losses” has been re-worded to “unrealised economic surplus”; while “socio-economic welfare” has been re-worded to “economic surplus”, as it is more precise and correct.</a:t>
            </a:r>
          </a:p>
          <a:p>
            <a:pPr marL="800100" lvl="1" indent="-342900" algn="just">
              <a:spcBef>
                <a:spcPts val="12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dirty="0">
                <a:solidFill>
                  <a:schemeClr val="accent1"/>
                </a:solidFill>
              </a:rPr>
              <a:t>Several minor comments are taken onboard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338942-678F-45F5-D99E-7B1DFDBFDD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1675" y="6281998"/>
            <a:ext cx="10795000" cy="576002"/>
          </a:xfrm>
        </p:spPr>
        <p:txBody>
          <a:bodyPr>
            <a:normAutofit/>
          </a:bodyPr>
          <a:lstStyle/>
          <a:p>
            <a:r>
              <a:rPr lang="en-GB" sz="900">
                <a:solidFill>
                  <a:schemeClr val="tx1"/>
                </a:solidFill>
              </a:rPr>
              <a:t>(*) </a:t>
            </a:r>
            <a:r>
              <a:rPr lang="en-GB" sz="900" b="1">
                <a:solidFill>
                  <a:schemeClr val="tx1"/>
                </a:solidFill>
              </a:rPr>
              <a:t>List of market integration projects with quantitative assessment</a:t>
            </a:r>
            <a:r>
              <a:rPr lang="en-GB" sz="900">
                <a:solidFill>
                  <a:schemeClr val="tx1"/>
                </a:solidFill>
              </a:rPr>
              <a:t>: Long-term flow-based (Core CCR), Nordic flow-based in SDAC, Core flow-based in SDAC, TSOs accession to IGCC, Market-based allocation (Nordic CCR), 70% requirement (estimate for Core CCR only), TSOs accession to MARI, TSOs accession to PICASSO, ROSC-RDCT (Central Europe CCR), Integration of Energy Community in SDAC , Flow-based allocation in IDAs (Core CCR), Bidding zone review, Co-optimisation.</a:t>
            </a:r>
          </a:p>
        </p:txBody>
      </p:sp>
    </p:spTree>
    <p:extLst>
      <p:ext uri="{BB962C8B-B14F-4D97-AF65-F5344CB8AC3E}">
        <p14:creationId xmlns:p14="http://schemas.microsoft.com/office/powerpoint/2010/main" val="590438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DF30F-92E5-DAB7-D7A1-930AFFA7E7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CF167-27FA-40DF-D0C7-64531CDEB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/>
              <a:t>How will the analysis look like?</a:t>
            </a:r>
            <a:endParaRPr lang="en-GB" sz="2800" b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F599F2-65F8-E74E-5E90-53E8F6E0B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4</a:t>
            </a:fld>
            <a:endParaRPr lang="en-S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443794-FDF9-4957-1076-5E79D5F8AA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1161288"/>
            <a:ext cx="5826666" cy="5120708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600" b="1">
                <a:solidFill>
                  <a:schemeClr val="accent1"/>
                </a:solidFill>
              </a:rPr>
              <a:t>What does the analysis include? </a:t>
            </a:r>
            <a:r>
              <a:rPr lang="en-GB" sz="1600"/>
              <a:t>– (1) a section in the annual Market Monitoring Report, and (2) a dedicated annex.</a:t>
            </a:r>
            <a:endParaRPr lang="en-GB" sz="1600" b="1">
              <a:solidFill>
                <a:schemeClr val="accent1"/>
              </a:solidFill>
            </a:endParaRPr>
          </a:p>
          <a:p>
            <a:pPr marL="0" indent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GB" sz="1600" b="1">
                <a:solidFill>
                  <a:schemeClr val="accent1"/>
                </a:solidFill>
              </a:rPr>
              <a:t>What are the projects considered? </a:t>
            </a:r>
            <a:r>
              <a:rPr lang="en-GB" sz="1600"/>
              <a:t>– A selection of 13 projects were considered.</a:t>
            </a:r>
          </a:p>
          <a:p>
            <a:pPr marL="0" indent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GB" sz="1600" b="1">
                <a:solidFill>
                  <a:schemeClr val="accent1"/>
                </a:solidFill>
              </a:rPr>
              <a:t>How is the economic surplus displayed? </a:t>
            </a:r>
            <a:r>
              <a:rPr lang="en-GB" sz="1600"/>
              <a:t>– to present the economic surplus estimates accurately, 4 categories are used: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1600" b="1"/>
              <a:t>realised economic surplus </a:t>
            </a:r>
            <a:r>
              <a:rPr lang="en-GB" sz="1600"/>
              <a:t>-</a:t>
            </a:r>
            <a:r>
              <a:rPr lang="en-GB" sz="1600">
                <a:sym typeface="Wingdings" panose="05000000000000000000" pitchFamily="2" charset="2"/>
              </a:rPr>
              <a:t> </a:t>
            </a:r>
            <a:r>
              <a:rPr lang="en-GB" sz="1600"/>
              <a:t>(fully or partially) implemented projects;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1600" b="1"/>
              <a:t>unrealised economic surplus </a:t>
            </a:r>
            <a:r>
              <a:rPr lang="en-GB" sz="1600">
                <a:sym typeface="Wingdings" panose="05000000000000000000" pitchFamily="2" charset="2"/>
              </a:rPr>
              <a:t>- (fully or partially) delayed projects</a:t>
            </a:r>
            <a:r>
              <a:rPr lang="en-GB" sz="1600"/>
              <a:t>;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1600" b="1"/>
              <a:t>expected economic surplus </a:t>
            </a:r>
            <a:r>
              <a:rPr lang="en-GB" sz="1600">
                <a:sym typeface="Wingdings" panose="05000000000000000000" pitchFamily="2" charset="2"/>
              </a:rPr>
              <a:t>- </a:t>
            </a:r>
            <a:r>
              <a:rPr lang="en-GB" sz="1600"/>
              <a:t>implementation of currently delayed projects (full or partially) or projects that are scheduled for implementation in the future;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1600" b="1"/>
              <a:t>additional economic surplus </a:t>
            </a:r>
            <a:r>
              <a:rPr lang="en-GB" sz="1600">
                <a:sym typeface="Wingdings" panose="05000000000000000000" pitchFamily="2" charset="2"/>
              </a:rPr>
              <a:t>-</a:t>
            </a:r>
            <a:r>
              <a:rPr lang="en-GB" sz="1600"/>
              <a:t> as if a list of projects* with uncertain or conditional implementation had already been implemented.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GB" sz="16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8CC5BA-9701-C3AE-23FE-8B3A402F08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GB" sz="900" b="1">
                <a:solidFill>
                  <a:schemeClr val="tx1"/>
                </a:solidFill>
              </a:rPr>
              <a:t>(*) </a:t>
            </a:r>
            <a:r>
              <a:rPr lang="en-GB" sz="900">
                <a:solidFill>
                  <a:schemeClr val="tx1"/>
                </a:solidFill>
              </a:rPr>
              <a:t>Bidding zone review and co-optimisation</a:t>
            </a:r>
          </a:p>
          <a:p>
            <a:pPr>
              <a:spcBef>
                <a:spcPts val="0"/>
              </a:spcBef>
            </a:pPr>
            <a:r>
              <a:rPr lang="en-GB" sz="800" b="1">
                <a:solidFill>
                  <a:schemeClr val="tx1"/>
                </a:solidFill>
              </a:rPr>
              <a:t>(**)</a:t>
            </a:r>
            <a:r>
              <a:rPr lang="en-GB" sz="900" b="1">
                <a:solidFill>
                  <a:schemeClr val="tx1"/>
                </a:solidFill>
              </a:rPr>
              <a:t> Non-exhaustive list of additional market integration projects (without quantitative assessment)</a:t>
            </a:r>
            <a:r>
              <a:rPr lang="en-GB" sz="900">
                <a:solidFill>
                  <a:schemeClr val="tx1"/>
                </a:solidFill>
              </a:rPr>
              <a:t>: Italy North flow-based in SDAC (Central Europe CCR), advanced hybrid coupling for day-ahead (Core capacity calculation region), coordinated validation (Core CCR), 15-min MTU (i.e. market time unit), IDCZGCT 30mins (i.e. intraday cross-zonal gate closure time), Pan-EU intraday auctions, flow-based allocation in continuous intraday market, flow-based allocation in balancing energy platforms, regional sizing of reserve capacity, regional procurement of balancing capacity.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8463FA-0546-8958-F818-6EA335811041}"/>
              </a:ext>
            </a:extLst>
          </p:cNvPr>
          <p:cNvSpPr/>
          <p:nvPr/>
        </p:nvSpPr>
        <p:spPr>
          <a:xfrm>
            <a:off x="6702236" y="1110555"/>
            <a:ext cx="4793764" cy="51000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004FE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Economic surplus stemming from a selection of market integration projects – 2025 (billion EUR). 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FC8585">
                  <a:lumMod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C08FFF1-FC74-D56B-6F0B-1417CD8FBE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02911" y="1824759"/>
            <a:ext cx="4793764" cy="335685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8F0B158-E47B-DA56-55B1-2E227EAD5C18}"/>
              </a:ext>
            </a:extLst>
          </p:cNvPr>
          <p:cNvSpPr/>
          <p:nvPr/>
        </p:nvSpPr>
        <p:spPr>
          <a:xfrm>
            <a:off x="6812279" y="5385816"/>
            <a:ext cx="4684395" cy="8961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Source</a:t>
            </a: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</a:t>
            </a:r>
            <a:r>
              <a:rPr lang="en-GB" sz="1000">
                <a:solidFill>
                  <a:srgbClr val="FFFFFF">
                    <a:lumMod val="65000"/>
                  </a:srgbClr>
                </a:solidFill>
                <a:latin typeface="Arial" panose="020B0604020202020204"/>
              </a:rPr>
              <a:t>ACER calculation based on multiple sources (see methodological annex)</a:t>
            </a:r>
          </a:p>
          <a:p>
            <a:pPr>
              <a:defRPr/>
            </a:pPr>
            <a:r>
              <a:rPr lang="en-GB" sz="1000">
                <a:solidFill>
                  <a:srgbClr val="FFFFFF">
                    <a:lumMod val="65000"/>
                  </a:srgbClr>
                </a:solidFill>
                <a:latin typeface="Arial" panose="020B0604020202020204"/>
              </a:rPr>
              <a:t>Faded areas indicate the economic surplus generated by projects whose surplus was not quantified in this assessment**, suggesting that the overall economic surplus from market integration is substantially greater than the estimates presented in this figure.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9857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CE231-53CB-6665-16D4-BD9625A8A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E5B0C-968E-8150-F09C-49F71E369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/>
              <a:t>Looking ahead</a:t>
            </a:r>
            <a:endParaRPr lang="en-GB" sz="2800" b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BFA55F-1303-E4B0-1AEC-DAAFB0D05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5</a:t>
            </a:fld>
            <a:endParaRPr lang="en-S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C9B4991-3211-C633-ECAD-A0B764B1AE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1675" y="1590675"/>
            <a:ext cx="10795001" cy="4591050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spcAft>
                <a:spcPts val="2400"/>
              </a:spcAft>
              <a:buNone/>
            </a:pPr>
            <a:r>
              <a:rPr lang="en-GB" b="1" dirty="0">
                <a:solidFill>
                  <a:srgbClr val="004FEE"/>
                </a:solidFill>
              </a:rPr>
              <a:t>Objective</a:t>
            </a:r>
            <a:r>
              <a:rPr lang="en-GB" dirty="0"/>
              <a:t>: ACER plans to continue this exercise in the future, with the aim of expanding the list of quantitatively assessed projects and, where possible, further refining the methodologies.</a:t>
            </a:r>
            <a:endParaRPr lang="en-GB" b="1" dirty="0">
              <a:solidFill>
                <a:srgbClr val="004FEE"/>
              </a:solidFill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b="1" dirty="0">
                <a:solidFill>
                  <a:srgbClr val="004FEE"/>
                </a:solidFill>
              </a:rPr>
              <a:t>Next steps</a:t>
            </a:r>
            <a:r>
              <a:rPr lang="en-GB" dirty="0"/>
              <a:t>: ACER would like to expand the analysis including, for example, economic surplus assessments for “Italy North flow-based in SDAC (Central Europe CCR)” and “Advanced hybrid coupling for day-ahead (Core CCR)”. 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dirty="0"/>
              <a:t>Proposals for already assessed projects whose estimates can be improved, as well as additional projects that should be considered, are welcome.</a:t>
            </a:r>
            <a:endParaRPr lang="en-GB" b="1" dirty="0">
              <a:solidFill>
                <a:srgbClr val="004FEE"/>
              </a:solidFill>
            </a:endParaRPr>
          </a:p>
          <a:p>
            <a:pPr marL="0" indent="0">
              <a:spcBef>
                <a:spcPts val="2400"/>
              </a:spcBef>
              <a:spcAft>
                <a:spcPts val="1200"/>
              </a:spcAft>
              <a:buNone/>
            </a:pPr>
            <a:r>
              <a:rPr lang="en-GB" b="1" dirty="0">
                <a:solidFill>
                  <a:srgbClr val="004FEE"/>
                </a:solidFill>
              </a:rPr>
              <a:t>What inputs are needed</a:t>
            </a:r>
            <a:r>
              <a:rPr lang="en-GB" dirty="0"/>
              <a:t>: previously performed </a:t>
            </a:r>
            <a:r>
              <a:rPr lang="en-GB"/>
              <a:t>parallel runs* </a:t>
            </a:r>
            <a:r>
              <a:rPr lang="en-GB" dirty="0"/>
              <a:t>provided a useful contribution to this </a:t>
            </a:r>
            <a:r>
              <a:rPr lang="en-GB"/>
              <a:t>2026 assessment. </a:t>
            </a:r>
            <a:r>
              <a:rPr lang="en-GB" dirty="0"/>
              <a:t>To ensure precise estimates and robust methodologies, ACER stresses the need to perform parallel runs and share the resulting data and outcome. 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965E2FC-01C8-CB14-FF97-CE39EE3912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1675" y="6281998"/>
            <a:ext cx="10795000" cy="576002"/>
          </a:xfrm>
        </p:spPr>
        <p:txBody>
          <a:bodyPr>
            <a:normAutofit/>
          </a:bodyPr>
          <a:lstStyle/>
          <a:p>
            <a:r>
              <a:rPr lang="en-GB" sz="1050">
                <a:solidFill>
                  <a:schemeClr val="tx1"/>
                </a:solidFill>
              </a:rPr>
              <a:t>(*) for the implementation of day-ahead flow-based in the Core and Nordic CCRs.</a:t>
            </a:r>
          </a:p>
        </p:txBody>
      </p:sp>
    </p:spTree>
    <p:extLst>
      <p:ext uri="{BB962C8B-B14F-4D97-AF65-F5344CB8AC3E}">
        <p14:creationId xmlns:p14="http://schemas.microsoft.com/office/powerpoint/2010/main" val="4060192777"/>
      </p:ext>
    </p:extLst>
  </p:cSld>
  <p:clrMapOvr>
    <a:masterClrMapping/>
  </p:clrMapOvr>
</p:sld>
</file>

<file path=ppt/theme/theme1.xml><?xml version="1.0" encoding="utf-8"?>
<a:theme xmlns:a="http://schemas.openxmlformats.org/drawingml/2006/main" name="ACER THEME">
  <a:themeElements>
    <a:clrScheme name="ACER VIVID">
      <a:dk1>
        <a:srgbClr val="000000"/>
      </a:dk1>
      <a:lt1>
        <a:srgbClr val="FFFFFF"/>
      </a:lt1>
      <a:dk2>
        <a:srgbClr val="004FEE"/>
      </a:dk2>
      <a:lt2>
        <a:srgbClr val="E6E6E6"/>
      </a:lt2>
      <a:accent1>
        <a:srgbClr val="004FEE"/>
      </a:accent1>
      <a:accent2>
        <a:srgbClr val="9BE6DF"/>
      </a:accent2>
      <a:accent3>
        <a:srgbClr val="FEEA70"/>
      </a:accent3>
      <a:accent4>
        <a:srgbClr val="81F39C"/>
      </a:accent4>
      <a:accent5>
        <a:srgbClr val="BC9BFD"/>
      </a:accent5>
      <a:accent6>
        <a:srgbClr val="FC8585"/>
      </a:accent6>
      <a:hlink>
        <a:srgbClr val="004FEE"/>
      </a:hlink>
      <a:folHlink>
        <a:srgbClr val="004FE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t">
        <a:normAutofit/>
      </a:bodyPr>
      <a:lstStyle>
        <a:defPPr algn="l">
          <a:defRPr b="1" dirty="0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CER PPT Template" id="{0E4ED98B-2C8C-4678-94B6-E9F7A9725D8E}" vid="{2FC6F26E-C771-48C2-9974-9CCB6DAA77F1}"/>
    </a:ext>
  </a:extLst>
</a:theme>
</file>

<file path=ppt/theme/theme2.xml><?xml version="1.0" encoding="utf-8"?>
<a:theme xmlns:a="http://schemas.openxmlformats.org/drawingml/2006/main" name="1_ACER THEME">
  <a:themeElements>
    <a:clrScheme name="Custom 1">
      <a:dk1>
        <a:srgbClr val="000000"/>
      </a:dk1>
      <a:lt1>
        <a:srgbClr val="FFFFFF"/>
      </a:lt1>
      <a:dk2>
        <a:srgbClr val="004FEE"/>
      </a:dk2>
      <a:lt2>
        <a:srgbClr val="E6E6E6"/>
      </a:lt2>
      <a:accent1>
        <a:srgbClr val="004FEE"/>
      </a:accent1>
      <a:accent2>
        <a:srgbClr val="9BE6DF"/>
      </a:accent2>
      <a:accent3>
        <a:srgbClr val="FEEA70"/>
      </a:accent3>
      <a:accent4>
        <a:srgbClr val="81F39C"/>
      </a:accent4>
      <a:accent5>
        <a:srgbClr val="BC9BFD"/>
      </a:accent5>
      <a:accent6>
        <a:srgbClr val="FC8585"/>
      </a:accent6>
      <a:hlink>
        <a:srgbClr val="004FEE"/>
      </a:hlink>
      <a:folHlink>
        <a:srgbClr val="004FE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wrap="square" lIns="91440" tIns="45720" rIns="91440" bIns="45720" rtlCol="0" anchor="t">
        <a:normAutofit/>
      </a:bodyPr>
      <a:lstStyle>
        <a:defPPr algn="l">
          <a:spcAft>
            <a:spcPts val="600"/>
          </a:spcAft>
          <a:buClr>
            <a:schemeClr val="tx2"/>
          </a:buClr>
          <a:defRPr sz="20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PT" id="{D9E09348-408F-42EE-B250-4AD01F282914}" vid="{75FA9078-F5B6-47BA-BC69-78E9E75C9BC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c2aab48-bcf1-410f-a717-54633acfd3dc">
      <Value>3</Value>
      <Value>2</Value>
      <Value>1</Value>
    </TaxCatchAll>
    <e1f47951b5cc4aea89d139d35ed23391 xmlns="f5586485-2017-4ef1-8532-eb9f7b8232d3">
      <Terms xmlns="http://schemas.microsoft.com/office/infopath/2007/PartnerControls"/>
    </e1f47951b5cc4aea89d139d35ed23391>
    <pe4d3ac68d8949ceaabff8c9c64fc9fd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Board</TermName>
          <TermId xmlns="http://schemas.microsoft.com/office/infopath/2007/PartnerControls">6cf52795-9928-4b7b-a6e8-b4c224a978ea</TermId>
        </TermInfo>
      </Terms>
    </pe4d3ac68d8949ceaabff8c9c64fc9fd>
    <gf08219bcaba4d34b27836e406afc582 xmlns="f5586485-2017-4ef1-8532-eb9f7b8232d3">
      <Terms xmlns="http://schemas.microsoft.com/office/infopath/2007/PartnerControls"/>
    </gf08219bcaba4d34b27836e406afc582>
    <MYENTSOE_SiteType xmlns="f5586485-2017-4ef1-8532-eb9f7b8232d3">MYENTSOE</MYENTSOE_SiteType>
    <h0aef9ccd4aa4f658c46961379723dda xmlns="f5586485-2017-4ef1-8532-eb9f7b8232d3">
      <Terms xmlns="http://schemas.microsoft.com/office/infopath/2007/PartnerControls"/>
    </h0aef9ccd4aa4f658c46961379723dda>
    <m4df19d5c39540ad9414a3d6e9f6ba13 xmlns="f5586485-2017-4ef1-8532-eb9f7b8232d3">
      <Terms xmlns="http://schemas.microsoft.com/office/infopath/2007/PartnerControls"/>
    </m4df19d5c39540ad9414a3d6e9f6ba13>
    <n75d368903354427b6b3d82915598598 xmlns="f5586485-2017-4ef1-8532-eb9f7b8232d3">
      <Terms xmlns="http://schemas.microsoft.com/office/infopath/2007/PartnerControls"/>
    </n75d368903354427b6b3d82915598598>
    <e8281a497ce44dab90bdace3991ca53f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Extranet</TermName>
          <TermId xmlns="http://schemas.microsoft.com/office/infopath/2007/PartnerControls">922fc1ba-0c8d-4fbf-b30d-83722d0f30f2</TermId>
        </TermInfo>
      </Terms>
    </e8281a497ce44dab90bdace3991ca53f>
    <ac21e43ef96045508684abcf4a272787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Private</TermName>
          <TermId xmlns="http://schemas.microsoft.com/office/infopath/2007/PartnerControls">dfe2726a-d7c6-4ddf-bdde-4ca133caf27d</TermId>
        </TermInfo>
      </Terms>
    </ac21e43ef96045508684abcf4a272787>
    <d2583fa6c12646e3889c3c3ea6aff014 xmlns="f5586485-2017-4ef1-8532-eb9f7b8232d3">
      <Terms xmlns="http://schemas.microsoft.com/office/infopath/2007/PartnerControls"/>
    </d2583fa6c12646e3889c3c3ea6aff014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E6053D901D044384EA06F1F77A311E" ma:contentTypeVersion="23" ma:contentTypeDescription="Create a new document." ma:contentTypeScope="" ma:versionID="5c5e2845c868d1cd48b6ae9fcf644ca5">
  <xsd:schema xmlns:xsd="http://www.w3.org/2001/XMLSchema" xmlns:xs="http://www.w3.org/2001/XMLSchema" xmlns:p="http://schemas.microsoft.com/office/2006/metadata/properties" xmlns:ns2="f5586485-2017-4ef1-8532-eb9f7b8232d3" xmlns:ns3="fc2aab48-bcf1-410f-a717-54633acfd3dc" targetNamespace="http://schemas.microsoft.com/office/2006/metadata/properties" ma:root="true" ma:fieldsID="c362021f054bb25f2a93bd4b271b432f" ns2:_="" ns3:_="">
    <xsd:import namespace="f5586485-2017-4ef1-8532-eb9f7b8232d3"/>
    <xsd:import namespace="fc2aab48-bcf1-410f-a717-54633acfd3dc"/>
    <xsd:element name="properties">
      <xsd:complexType>
        <xsd:sequence>
          <xsd:element name="documentManagement">
            <xsd:complexType>
              <xsd:all>
                <xsd:element ref="ns2:MYENTSOE_SiteType" minOccurs="0"/>
                <xsd:element ref="ns2:e8281a497ce44dab90bdace3991ca53f" minOccurs="0"/>
                <xsd:element ref="ns3:TaxCatchAll" minOccurs="0"/>
                <xsd:element ref="ns2:pe4d3ac68d8949ceaabff8c9c64fc9fd" minOccurs="0"/>
                <xsd:element ref="ns2:e1f47951b5cc4aea89d139d35ed23391" minOccurs="0"/>
                <xsd:element ref="ns2:gf08219bcaba4d34b27836e406afc582" minOccurs="0"/>
                <xsd:element ref="ns2:m4df19d5c39540ad9414a3d6e9f6ba13" minOccurs="0"/>
                <xsd:element ref="ns2:h0aef9ccd4aa4f658c46961379723dda" minOccurs="0"/>
                <xsd:element ref="ns2:ac21e43ef96045508684abcf4a272787" minOccurs="0"/>
                <xsd:element ref="ns2:d2583fa6c12646e3889c3c3ea6aff014" minOccurs="0"/>
                <xsd:element ref="ns2:n75d368903354427b6b3d82915598598" minOccurs="0"/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586485-2017-4ef1-8532-eb9f7b8232d3" elementFormDefault="qualified">
    <xsd:import namespace="http://schemas.microsoft.com/office/2006/documentManagement/types"/>
    <xsd:import namespace="http://schemas.microsoft.com/office/infopath/2007/PartnerControls"/>
    <xsd:element name="MYENTSOE_SiteType" ma:index="8" nillable="true" ma:displayName="MYENTSOE_SiteType" ma:internalName="MYENTSOE_SiteType">
      <xsd:simpleType>
        <xsd:restriction base="dms:Text"/>
      </xsd:simpleType>
    </xsd:element>
    <xsd:element name="e8281a497ce44dab90bdace3991ca53f" ma:index="10" nillable="true" ma:taxonomy="true" ma:internalName="e8281a497ce44dab90bdace3991ca53f" ma:taxonomyFieldName="MYENTSOE_PublicType" ma:displayName="Public Type" ma:default="-1;#Extranet|922fc1ba-0c8d-4fbf-b30d-83722d0f30f2" ma:fieldId="{e8281a49-7ce4-4dab-90bd-ace3991ca53f}" ma:sspId="0cf2b176-d4dc-4d18-8c95-51f9f2dafcd3" ma:termSetId="a0d7c562-4a8e-458a-9f8a-6a29e3d3b26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e4d3ac68d8949ceaabff8c9c64fc9fd" ma:index="13" nillable="true" ma:taxonomy="true" ma:internalName="pe4d3ac68d8949ceaabff8c9c64fc9fd" ma:taxonomyFieldName="MYENTSOE_Section" ma:displayName="Section" ma:default="-1;#Board|6cf52795-9928-4b7b-a6e8-b4c224a978ea" ma:fieldId="{9e4d3ac6-8d89-49ce-aabf-f8c9c64fc9fd}" ma:sspId="0cf2b176-d4dc-4d18-8c95-51f9f2dafcd3" ma:termSetId="ca6f290f-ffad-40e7-8c84-e8889b66544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1f47951b5cc4aea89d139d35ed23391" ma:index="15" nillable="true" ma:taxonomy="true" ma:internalName="e1f47951b5cc4aea89d139d35ed23391" ma:taxonomyFieldName="MYENTSOE_Classification1" ma:displayName="Classification 1" ma:fieldId="{e1f47951-b5cc-4aea-89d1-39d35ed23391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f08219bcaba4d34b27836e406afc582" ma:index="17" nillable="true" ma:taxonomy="true" ma:internalName="gf08219bcaba4d34b27836e406afc582" ma:taxonomyFieldName="MYENTSOE_Classification2" ma:displayName="Classification 2" ma:fieldId="{0f08219b-caba-4d34-b278-36e406afc582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4df19d5c39540ad9414a3d6e9f6ba13" ma:index="19" nillable="true" ma:taxonomy="true" ma:internalName="m4df19d5c39540ad9414a3d6e9f6ba13" ma:taxonomyFieldName="MYENTSOE_Classification3" ma:displayName="Classification 3" ma:fieldId="{64df19d5-c395-40ad-9414-a3d6e9f6ba13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0aef9ccd4aa4f658c46961379723dda" ma:index="21" nillable="true" ma:taxonomy="true" ma:internalName="h0aef9ccd4aa4f658c46961379723dda" ma:taxonomyFieldName="MYENTSOE_Classification4" ma:displayName="Classification 4" ma:fieldId="{10aef9cc-d4aa-4f65-8c46-961379723dda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c21e43ef96045508684abcf4a272787" ma:index="23" nillable="true" ma:taxonomy="true" ma:internalName="ac21e43ef96045508684abcf4a272787" ma:taxonomyFieldName="MYENTSOE_SharingType" ma:displayName="Sharing Type" ma:default="-1;#Private|dfe2726a-d7c6-4ddf-bdde-4ca133caf27d" ma:fieldId="{ac21e43e-f960-4550-8684-abcf4a272787}" ma:sspId="0cf2b176-d4dc-4d18-8c95-51f9f2dafcd3" ma:termSetId="09b229b3-e0b6-423a-b819-7f93001a6e2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2583fa6c12646e3889c3c3ea6aff014" ma:index="25" nillable="true" ma:taxonomy="true" ma:internalName="d2583fa6c12646e3889c3c3ea6aff014" ma:taxonomyFieldName="MYENTSOE_DataClassification" ma:displayName="Data classification" ma:fieldId="{d2583fa6-c126-46e3-889c-3c3ea6aff014}" ma:sspId="0cf2b176-d4dc-4d18-8c95-51f9f2dafcd3" ma:termSetId="ed1fa8aa-003c-40ab-bfad-ae0429370d9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n75d368903354427b6b3d82915598598" ma:index="27" nillable="true" ma:taxonomy="true" ma:internalName="n75d368903354427b6b3d82915598598" ma:taxonomyFieldName="MYENTSOE_DocumentClassification" ma:displayName="Document classification" ma:fieldId="{775d3689-0335-4427-b6b3-d82915598598}" ma:sspId="0cf2b176-d4dc-4d18-8c95-51f9f2dafcd3" ma:termSetId="8b91b5eb-b01b-44d4-a921-6f52ae5aec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3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2aab48-bcf1-410f-a717-54633acfd3dc" elementFormDefault="qualified">
    <xsd:import namespace="http://schemas.microsoft.com/office/2006/documentManagement/types"/>
    <xsd:import namespace="http://schemas.microsoft.com/office/infopath/2007/PartnerControls"/>
    <xsd:element name="TaxCatchAll" ma:index="11" nillable="true" ma:displayName="Taxonomy Catch All Column" ma:hidden="true" ma:list="{03c6ff6c-22cd-4a7a-ade7-62cd6628200a}" ma:internalName="TaxCatchAll" ma:showField="CatchAllData" ma:web="fc2aab48-bcf1-410f-a717-54633acfd3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7BBDD96-2A9E-420F-8E6F-188F26B2095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D8269AC-CDB5-4213-BA6E-3B4642EED461}">
  <ds:schemaRefs>
    <ds:schemaRef ds:uri="2380ea21-de41-4014-b530-697988d8b131"/>
    <ds:schemaRef ds:uri="67dd2335-c58a-4ecf-8f9f-59263e07a13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6C531CA-F204-47D6-B627-E262B20EF9DD}"/>
</file>

<file path=docProps/app.xml><?xml version="1.0" encoding="utf-8"?>
<Properties xmlns="http://schemas.openxmlformats.org/officeDocument/2006/extended-properties" xmlns:vt="http://schemas.openxmlformats.org/officeDocument/2006/docPropsVTypes">
  <Template>ACER Template for Presentations</Template>
  <TotalTime>2</TotalTime>
  <Words>988</Words>
  <Application>Microsoft Office PowerPoint</Application>
  <PresentationFormat>Widescreen</PresentationFormat>
  <Paragraphs>39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System Font Regular</vt:lpstr>
      <vt:lpstr>Wingdings</vt:lpstr>
      <vt:lpstr>ACER THEME</vt:lpstr>
      <vt:lpstr>1_ACER THEME</vt:lpstr>
      <vt:lpstr>Economic surplus analysis  Summary of inputs received </vt:lpstr>
      <vt:lpstr>Feedback by MESC members</vt:lpstr>
      <vt:lpstr>Bringing onboard the inputs received</vt:lpstr>
      <vt:lpstr>How will the analysis look like?</vt:lpstr>
      <vt:lpstr>Looking ahead</vt:lpstr>
    </vt:vector>
  </TitlesOfParts>
  <Company>European Agency for Cooperation of Energy Regulators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Francesco ROSSETTO (ACER)</dc:creator>
  <cp:lastModifiedBy>Francesco ROSSETTO (ACER)</cp:lastModifiedBy>
  <cp:revision>4</cp:revision>
  <dcterms:created xsi:type="dcterms:W3CDTF">2024-05-13T06:49:11Z</dcterms:created>
  <dcterms:modified xsi:type="dcterms:W3CDTF">2026-10-01T12:12:49Z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_dlc_DocIdItemGuid">
    <vt:lpwstr>dafb8798-5e0a-4b8c-993e-225375d44723</vt:lpwstr>
  </property>
  <property fmtid="{D5CDD505-2E9C-101B-9397-08002B2CF9AE}" pid="3" name="ContentTypeId">
    <vt:lpwstr>0x010100E2E6053D901D044384EA06F1F77A311E</vt:lpwstr>
  </property>
  <property fmtid="{D5CDD505-2E9C-101B-9397-08002B2CF9AE}" pid="4" name="MediaServiceImageTags">
    <vt:lpwstr/>
  </property>
  <property fmtid="{D5CDD505-2E9C-101B-9397-08002B2CF9AE}" pid="5" name="MYENTSOE_Classification2">
    <vt:lpwstr/>
  </property>
  <property fmtid="{D5CDD505-2E9C-101B-9397-08002B2CF9AE}" pid="6" name="MYENTSOE_Classification3">
    <vt:lpwstr/>
  </property>
  <property fmtid="{D5CDD505-2E9C-101B-9397-08002B2CF9AE}" pid="7" name="MYENTSOE_PublicType">
    <vt:lpwstr>1;#Extranet|922fc1ba-0c8d-4fbf-b30d-83722d0f30f2</vt:lpwstr>
  </property>
  <property fmtid="{D5CDD505-2E9C-101B-9397-08002B2CF9AE}" pid="8" name="MYENTSOE_SharingType">
    <vt:lpwstr>3;#Private|dfe2726a-d7c6-4ddf-bdde-4ca133caf27d</vt:lpwstr>
  </property>
  <property fmtid="{D5CDD505-2E9C-101B-9397-08002B2CF9AE}" pid="9" name="MYENTSOE_DocumentClassification">
    <vt:lpwstr/>
  </property>
  <property fmtid="{D5CDD505-2E9C-101B-9397-08002B2CF9AE}" pid="10" name="MYENTSOE_Classification1">
    <vt:lpwstr/>
  </property>
  <property fmtid="{D5CDD505-2E9C-101B-9397-08002B2CF9AE}" pid="11" name="MYENTSOE_Section">
    <vt:lpwstr>2;#Board|6cf52795-9928-4b7b-a6e8-b4c224a978ea</vt:lpwstr>
  </property>
  <property fmtid="{D5CDD505-2E9C-101B-9397-08002B2CF9AE}" pid="12" name="MYENTSOE_Classification4">
    <vt:lpwstr/>
  </property>
  <property fmtid="{D5CDD505-2E9C-101B-9397-08002B2CF9AE}" pid="13" name="MYENTSOE_DataClassification">
    <vt:lpwstr/>
  </property>
  <property fmtid="{D5CDD505-2E9C-101B-9397-08002B2CF9AE}" pid="14" name="MSIP_Label_26326a25-05b5-4156-bd4d-89acce8cd3b1_Enabled">
    <vt:lpwstr>True</vt:lpwstr>
  </property>
  <property fmtid="{D5CDD505-2E9C-101B-9397-08002B2CF9AE}" pid="15" name="MSIP_Label_26326a25-05b5-4156-bd4d-89acce8cd3b1_SiteId">
    <vt:lpwstr>7ffbeccf-0c1b-496c-8978-89209c2d375d</vt:lpwstr>
  </property>
  <property fmtid="{D5CDD505-2E9C-101B-9397-08002B2CF9AE}" pid="16" name="MSIP_Label_26326a25-05b5-4156-bd4d-89acce8cd3b1_SetDate">
    <vt:lpwstr>2026-10-02T13:31:10Z</vt:lpwstr>
  </property>
  <property fmtid="{D5CDD505-2E9C-101B-9397-08002B2CF9AE}" pid="17" name="MSIP_Label_26326a25-05b5-4156-bd4d-89acce8cd3b1_Name">
    <vt:lpwstr>Open within ENTSO-E</vt:lpwstr>
  </property>
  <property fmtid="{D5CDD505-2E9C-101B-9397-08002B2CF9AE}" pid="18" name="MSIP_Label_26326a25-05b5-4156-bd4d-89acce8cd3b1_ActionId">
    <vt:lpwstr>eac88cd9-e86f-4091-94c9-7d24c08d8859</vt:lpwstr>
  </property>
  <property fmtid="{D5CDD505-2E9C-101B-9397-08002B2CF9AE}" pid="19" name="MSIP_Label_26326a25-05b5-4156-bd4d-89acce8cd3b1_Removed">
    <vt:lpwstr>False</vt:lpwstr>
  </property>
  <property fmtid="{D5CDD505-2E9C-101B-9397-08002B2CF9AE}" pid="20" name="MSIP_Label_26326a25-05b5-4156-bd4d-89acce8cd3b1_Extended_MSFT_Method">
    <vt:lpwstr>Standard</vt:lpwstr>
  </property>
  <property fmtid="{D5CDD505-2E9C-101B-9397-08002B2CF9AE}" pid="21" name="Sensitivity">
    <vt:lpwstr>Open within ENTSO-E</vt:lpwstr>
  </property>
</Properties>
</file>